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6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ichiro nagata" userId="3823d7bbe36885f1" providerId="LiveId" clId="{5FF18149-4F43-444E-AC0D-7BAB7A249890}"/>
    <pc:docChg chg="custSel modSld">
      <pc:chgData name="kenichiro nagata" userId="3823d7bbe36885f1" providerId="LiveId" clId="{5FF18149-4F43-444E-AC0D-7BAB7A249890}" dt="2023-04-15T05:31:14.364" v="1629" actId="1076"/>
      <pc:docMkLst>
        <pc:docMk/>
      </pc:docMkLst>
      <pc:sldChg chg="addSp delSp modSp mod">
        <pc:chgData name="kenichiro nagata" userId="3823d7bbe36885f1" providerId="LiveId" clId="{5FF18149-4F43-444E-AC0D-7BAB7A249890}" dt="2023-04-15T05:31:14.364" v="1629" actId="1076"/>
        <pc:sldMkLst>
          <pc:docMk/>
          <pc:sldMk cId="152711870" sldId="256"/>
        </pc:sldMkLst>
        <pc:spChg chg="del">
          <ac:chgData name="kenichiro nagata" userId="3823d7bbe36885f1" providerId="LiveId" clId="{5FF18149-4F43-444E-AC0D-7BAB7A249890}" dt="2023-04-15T00:40:25.692" v="1165" actId="478"/>
          <ac:spMkLst>
            <pc:docMk/>
            <pc:sldMk cId="152711870" sldId="256"/>
            <ac:spMk id="26" creationId="{97503525-1F8E-D368-EEB3-4B5FB3A4F1FC}"/>
          </ac:spMkLst>
        </pc:spChg>
        <pc:spChg chg="del">
          <ac:chgData name="kenichiro nagata" userId="3823d7bbe36885f1" providerId="LiveId" clId="{5FF18149-4F43-444E-AC0D-7BAB7A249890}" dt="2023-04-15T00:40:17.311" v="1156" actId="478"/>
          <ac:spMkLst>
            <pc:docMk/>
            <pc:sldMk cId="152711870" sldId="256"/>
            <ac:spMk id="29" creationId="{119BAAE5-A82D-4CBD-3FCB-092D8DB4CEBA}"/>
          </ac:spMkLst>
        </pc:spChg>
        <pc:spChg chg="del">
          <ac:chgData name="kenichiro nagata" userId="3823d7bbe36885f1" providerId="LiveId" clId="{5FF18149-4F43-444E-AC0D-7BAB7A249890}" dt="2023-04-15T00:40:19.348" v="1157" actId="478"/>
          <ac:spMkLst>
            <pc:docMk/>
            <pc:sldMk cId="152711870" sldId="256"/>
            <ac:spMk id="30" creationId="{5BA3CB4C-F6B3-94B3-5349-C64D39E0E647}"/>
          </ac:spMkLst>
        </pc:spChg>
        <pc:spChg chg="del">
          <ac:chgData name="kenichiro nagata" userId="3823d7bbe36885f1" providerId="LiveId" clId="{5FF18149-4F43-444E-AC0D-7BAB7A249890}" dt="2023-04-15T00:40:27.581" v="1167" actId="478"/>
          <ac:spMkLst>
            <pc:docMk/>
            <pc:sldMk cId="152711870" sldId="256"/>
            <ac:spMk id="32" creationId="{41ABA293-CB2E-A00E-9840-192CBECD8624}"/>
          </ac:spMkLst>
        </pc:spChg>
        <pc:spChg chg="del">
          <ac:chgData name="kenichiro nagata" userId="3823d7bbe36885f1" providerId="LiveId" clId="{5FF18149-4F43-444E-AC0D-7BAB7A249890}" dt="2023-04-15T00:40:23.834" v="1163" actId="478"/>
          <ac:spMkLst>
            <pc:docMk/>
            <pc:sldMk cId="152711870" sldId="256"/>
            <ac:spMk id="33" creationId="{F663B57D-ABA2-811F-6813-0A739D294B6A}"/>
          </ac:spMkLst>
        </pc:spChg>
        <pc:spChg chg="del">
          <ac:chgData name="kenichiro nagata" userId="3823d7bbe36885f1" providerId="LiveId" clId="{5FF18149-4F43-444E-AC0D-7BAB7A249890}" dt="2023-04-15T00:40:32.264" v="1172" actId="478"/>
          <ac:spMkLst>
            <pc:docMk/>
            <pc:sldMk cId="152711870" sldId="256"/>
            <ac:spMk id="34" creationId="{7767F5DA-C4B1-7494-B21F-0822D5931B71}"/>
          </ac:spMkLst>
        </pc:spChg>
        <pc:spChg chg="del">
          <ac:chgData name="kenichiro nagata" userId="3823d7bbe36885f1" providerId="LiveId" clId="{5FF18149-4F43-444E-AC0D-7BAB7A249890}" dt="2023-04-15T00:40:23.298" v="1162" actId="478"/>
          <ac:spMkLst>
            <pc:docMk/>
            <pc:sldMk cId="152711870" sldId="256"/>
            <ac:spMk id="37" creationId="{8C6C8D7B-60A3-F1BC-922B-61D4BA5BDF1E}"/>
          </ac:spMkLst>
        </pc:spChg>
        <pc:spChg chg="del">
          <ac:chgData name="kenichiro nagata" userId="3823d7bbe36885f1" providerId="LiveId" clId="{5FF18149-4F43-444E-AC0D-7BAB7A249890}" dt="2023-04-15T00:40:30.816" v="1170" actId="478"/>
          <ac:spMkLst>
            <pc:docMk/>
            <pc:sldMk cId="152711870" sldId="256"/>
            <ac:spMk id="38" creationId="{36A95A79-DAD8-C2C3-2ADE-1236C4DA5556}"/>
          </ac:spMkLst>
        </pc:spChg>
        <pc:spChg chg="mod">
          <ac:chgData name="kenichiro nagata" userId="3823d7bbe36885f1" providerId="LiveId" clId="{5FF18149-4F43-444E-AC0D-7BAB7A249890}" dt="2023-04-15T00:31:42.821" v="67" actId="20577"/>
          <ac:spMkLst>
            <pc:docMk/>
            <pc:sldMk cId="152711870" sldId="256"/>
            <ac:spMk id="40" creationId="{0DDFDF98-E19E-E83A-47D6-60AF765004FD}"/>
          </ac:spMkLst>
        </pc:spChg>
        <pc:spChg chg="mod">
          <ac:chgData name="kenichiro nagata" userId="3823d7bbe36885f1" providerId="LiveId" clId="{5FF18149-4F43-444E-AC0D-7BAB7A249890}" dt="2023-04-15T00:50:42.037" v="1616" actId="13926"/>
          <ac:spMkLst>
            <pc:docMk/>
            <pc:sldMk cId="152711870" sldId="256"/>
            <ac:spMk id="41" creationId="{C07FA8BD-3A48-FE66-CEB7-1778F1E09C00}"/>
          </ac:spMkLst>
        </pc:spChg>
        <pc:spChg chg="del">
          <ac:chgData name="kenichiro nagata" userId="3823d7bbe36885f1" providerId="LiveId" clId="{5FF18149-4F43-444E-AC0D-7BAB7A249890}" dt="2023-04-15T00:40:29.355" v="1169" actId="478"/>
          <ac:spMkLst>
            <pc:docMk/>
            <pc:sldMk cId="152711870" sldId="256"/>
            <ac:spMk id="42" creationId="{5A629472-B288-B14F-05C9-CCAD77234EF1}"/>
          </ac:spMkLst>
        </pc:spChg>
        <pc:spChg chg="mod">
          <ac:chgData name="kenichiro nagata" userId="3823d7bbe36885f1" providerId="LiveId" clId="{5FF18149-4F43-444E-AC0D-7BAB7A249890}" dt="2023-04-15T00:50:53.060" v="1617" actId="1076"/>
          <ac:spMkLst>
            <pc:docMk/>
            <pc:sldMk cId="152711870" sldId="256"/>
            <ac:spMk id="43" creationId="{4E7D9A81-1979-012B-C2AF-441D5F2C17FE}"/>
          </ac:spMkLst>
        </pc:spChg>
        <pc:spChg chg="mod">
          <ac:chgData name="kenichiro nagata" userId="3823d7bbe36885f1" providerId="LiveId" clId="{5FF18149-4F43-444E-AC0D-7BAB7A249890}" dt="2023-04-15T00:50:53.060" v="1617" actId="1076"/>
          <ac:spMkLst>
            <pc:docMk/>
            <pc:sldMk cId="152711870" sldId="256"/>
            <ac:spMk id="44" creationId="{29A421FE-5B61-1C36-70C4-21CE91D6963A}"/>
          </ac:spMkLst>
        </pc:spChg>
        <pc:spChg chg="mod">
          <ac:chgData name="kenichiro nagata" userId="3823d7bbe36885f1" providerId="LiveId" clId="{5FF18149-4F43-444E-AC0D-7BAB7A249890}" dt="2023-04-15T00:50:53.060" v="1617" actId="1076"/>
          <ac:spMkLst>
            <pc:docMk/>
            <pc:sldMk cId="152711870" sldId="256"/>
            <ac:spMk id="47" creationId="{2B947373-0413-80B6-585E-2C9BDE118195}"/>
          </ac:spMkLst>
        </pc:spChg>
        <pc:spChg chg="mod">
          <ac:chgData name="kenichiro nagata" userId="3823d7bbe36885f1" providerId="LiveId" clId="{5FF18149-4F43-444E-AC0D-7BAB7A249890}" dt="2023-04-15T00:50:53.060" v="1617" actId="1076"/>
          <ac:spMkLst>
            <pc:docMk/>
            <pc:sldMk cId="152711870" sldId="256"/>
            <ac:spMk id="48" creationId="{D0AE5D28-BAF1-A9AF-E18F-90E069FB12B2}"/>
          </ac:spMkLst>
        </pc:spChg>
        <pc:spChg chg="add mod">
          <ac:chgData name="kenichiro nagata" userId="3823d7bbe36885f1" providerId="LiveId" clId="{5FF18149-4F43-444E-AC0D-7BAB7A249890}" dt="2023-04-15T00:50:53.060" v="1617" actId="1076"/>
          <ac:spMkLst>
            <pc:docMk/>
            <pc:sldMk cId="152711870" sldId="256"/>
            <ac:spMk id="49" creationId="{FE0B45B5-CACF-C134-4150-1A509BB8D5B5}"/>
          </ac:spMkLst>
        </pc:spChg>
        <pc:spChg chg="add mod">
          <ac:chgData name="kenichiro nagata" userId="3823d7bbe36885f1" providerId="LiveId" clId="{5FF18149-4F43-444E-AC0D-7BAB7A249890}" dt="2023-04-15T00:50:53.060" v="1617" actId="1076"/>
          <ac:spMkLst>
            <pc:docMk/>
            <pc:sldMk cId="152711870" sldId="256"/>
            <ac:spMk id="50" creationId="{1359197C-0F9E-8761-14BE-D8B2F427A483}"/>
          </ac:spMkLst>
        </pc:spChg>
        <pc:picChg chg="add mod modCrop">
          <ac:chgData name="kenichiro nagata" userId="3823d7bbe36885f1" providerId="LiveId" clId="{5FF18149-4F43-444E-AC0D-7BAB7A249890}" dt="2023-04-15T05:31:14.364" v="1629" actId="1076"/>
          <ac:picMkLst>
            <pc:docMk/>
            <pc:sldMk cId="152711870" sldId="256"/>
            <ac:picMk id="3" creationId="{8BF781ED-33F3-2236-AF52-6CE26D7E02DB}"/>
          </ac:picMkLst>
        </pc:picChg>
        <pc:picChg chg="del">
          <ac:chgData name="kenichiro nagata" userId="3823d7bbe36885f1" providerId="LiveId" clId="{5FF18149-4F43-444E-AC0D-7BAB7A249890}" dt="2023-04-15T00:40:26.140" v="1166" actId="478"/>
          <ac:picMkLst>
            <pc:docMk/>
            <pc:sldMk cId="152711870" sldId="256"/>
            <ac:picMk id="24" creationId="{CA4BBB61-C067-4FD1-F301-FB8EE0D010AC}"/>
          </ac:picMkLst>
        </pc:picChg>
        <pc:picChg chg="del mod">
          <ac:chgData name="kenichiro nagata" userId="3823d7bbe36885f1" providerId="LiveId" clId="{5FF18149-4F43-444E-AC0D-7BAB7A249890}" dt="2023-04-15T00:40:21.369" v="1161" actId="478"/>
          <ac:picMkLst>
            <pc:docMk/>
            <pc:sldMk cId="152711870" sldId="256"/>
            <ac:picMk id="25" creationId="{A32735EF-EB5E-96FD-2EA0-62507BAE5C6A}"/>
          </ac:picMkLst>
        </pc:picChg>
        <pc:picChg chg="del">
          <ac:chgData name="kenichiro nagata" userId="3823d7bbe36885f1" providerId="LiveId" clId="{5FF18149-4F43-444E-AC0D-7BAB7A249890}" dt="2023-04-15T00:40:31.333" v="1171" actId="478"/>
          <ac:picMkLst>
            <pc:docMk/>
            <pc:sldMk cId="152711870" sldId="256"/>
            <ac:picMk id="35" creationId="{FEC737A0-22D8-EC09-D1BF-A8E0D0E0BA32}"/>
          </ac:picMkLst>
        </pc:picChg>
        <pc:picChg chg="del">
          <ac:chgData name="kenichiro nagata" userId="3823d7bbe36885f1" providerId="LiveId" clId="{5FF18149-4F43-444E-AC0D-7BAB7A249890}" dt="2023-04-15T00:40:24.204" v="1164" actId="478"/>
          <ac:picMkLst>
            <pc:docMk/>
            <pc:sldMk cId="152711870" sldId="256"/>
            <ac:picMk id="36" creationId="{1F0ED825-25F3-3575-839B-EF0065E21F61}"/>
          </ac:picMkLst>
        </pc:picChg>
        <pc:picChg chg="add del mod modCrop">
          <ac:chgData name="kenichiro nagata" userId="3823d7bbe36885f1" providerId="LiveId" clId="{5FF18149-4F43-444E-AC0D-7BAB7A249890}" dt="2023-04-15T00:48:58.196" v="1535" actId="478"/>
          <ac:picMkLst>
            <pc:docMk/>
            <pc:sldMk cId="152711870" sldId="256"/>
            <ac:picMk id="51" creationId="{1AC80DA2-866F-6305-D9E5-1CDEEAC68626}"/>
          </ac:picMkLst>
        </pc:picChg>
        <pc:picChg chg="add del mod">
          <ac:chgData name="kenichiro nagata" userId="3823d7bbe36885f1" providerId="LiveId" clId="{5FF18149-4F43-444E-AC0D-7BAB7A249890}" dt="2023-04-15T00:49:19.624" v="1540" actId="478"/>
          <ac:picMkLst>
            <pc:docMk/>
            <pc:sldMk cId="152711870" sldId="256"/>
            <ac:picMk id="52" creationId="{FFFF6B47-4303-B934-2EB0-093331E4D3A3}"/>
          </ac:picMkLst>
        </pc:picChg>
        <pc:picChg chg="add mod">
          <ac:chgData name="kenichiro nagata" userId="3823d7bbe36885f1" providerId="LiveId" clId="{5FF18149-4F43-444E-AC0D-7BAB7A249890}" dt="2023-04-15T00:50:56.947" v="1619" actId="1076"/>
          <ac:picMkLst>
            <pc:docMk/>
            <pc:sldMk cId="152711870" sldId="256"/>
            <ac:picMk id="54" creationId="{572DABAC-557E-45BB-F815-173C1888FFC5}"/>
          </ac:picMkLst>
        </pc:picChg>
        <pc:picChg chg="add mod">
          <ac:chgData name="kenichiro nagata" userId="3823d7bbe36885f1" providerId="LiveId" clId="{5FF18149-4F43-444E-AC0D-7BAB7A249890}" dt="2023-04-15T00:50:54.623" v="1618" actId="1076"/>
          <ac:picMkLst>
            <pc:docMk/>
            <pc:sldMk cId="152711870" sldId="256"/>
            <ac:picMk id="55" creationId="{97947C48-6F9A-68C8-C78E-4B9520C499AB}"/>
          </ac:picMkLst>
        </pc:picChg>
        <pc:cxnChg chg="del">
          <ac:chgData name="kenichiro nagata" userId="3823d7bbe36885f1" providerId="LiveId" clId="{5FF18149-4F43-444E-AC0D-7BAB7A249890}" dt="2023-04-15T00:40:20.038" v="1158" actId="478"/>
          <ac:cxnSpMkLst>
            <pc:docMk/>
            <pc:sldMk cId="152711870" sldId="256"/>
            <ac:cxnSpMk id="27" creationId="{07D3BB32-7D43-60ED-EA60-DEFAD0C2249E}"/>
          </ac:cxnSpMkLst>
        </pc:cxnChg>
        <pc:cxnChg chg="del">
          <ac:chgData name="kenichiro nagata" userId="3823d7bbe36885f1" providerId="LiveId" clId="{5FF18149-4F43-444E-AC0D-7BAB7A249890}" dt="2023-04-15T00:40:20.820" v="1159" actId="478"/>
          <ac:cxnSpMkLst>
            <pc:docMk/>
            <pc:sldMk cId="152711870" sldId="256"/>
            <ac:cxnSpMk id="28" creationId="{519FD092-5D41-E091-4A8C-B23EC08ACEE6}"/>
          </ac:cxnSpMkLst>
        </pc:cxnChg>
        <pc:cxnChg chg="del">
          <ac:chgData name="kenichiro nagata" userId="3823d7bbe36885f1" providerId="LiveId" clId="{5FF18149-4F43-444E-AC0D-7BAB7A249890}" dt="2023-04-15T00:40:28.199" v="1168" actId="478"/>
          <ac:cxnSpMkLst>
            <pc:docMk/>
            <pc:sldMk cId="152711870" sldId="256"/>
            <ac:cxnSpMk id="31" creationId="{A22B020C-713A-E2EE-21D6-84418528C4B0}"/>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CBBFE0-97AE-8F2B-441F-65500B8B0D5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BAC63E8-1807-A0C8-45B5-11B0080BC1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85C07F1-D81A-7CC1-B6D6-01B5F6ACE4CE}"/>
              </a:ext>
            </a:extLst>
          </p:cNvPr>
          <p:cNvSpPr>
            <a:spLocks noGrp="1"/>
          </p:cNvSpPr>
          <p:nvPr>
            <p:ph type="dt" sz="half" idx="10"/>
          </p:nvPr>
        </p:nvSpPr>
        <p:spPr/>
        <p:txBody>
          <a:bodyPr/>
          <a:lstStyle/>
          <a:p>
            <a:fld id="{19376384-C60C-44AE-AE5D-0220E978E03B}" type="datetimeFigureOut">
              <a:rPr kumimoji="1" lang="ja-JP" altLang="en-US" smtClean="0"/>
              <a:t>2023/4/15</a:t>
            </a:fld>
            <a:endParaRPr kumimoji="1" lang="ja-JP" altLang="en-US"/>
          </a:p>
        </p:txBody>
      </p:sp>
      <p:sp>
        <p:nvSpPr>
          <p:cNvPr id="5" name="フッター プレースホルダー 4">
            <a:extLst>
              <a:ext uri="{FF2B5EF4-FFF2-40B4-BE49-F238E27FC236}">
                <a16:creationId xmlns:a16="http://schemas.microsoft.com/office/drawing/2014/main" id="{574BC8DE-C122-FDD2-CE10-623570F8469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AB6BB90-EB7C-ED1A-D024-52F870D9F6C5}"/>
              </a:ext>
            </a:extLst>
          </p:cNvPr>
          <p:cNvSpPr>
            <a:spLocks noGrp="1"/>
          </p:cNvSpPr>
          <p:nvPr>
            <p:ph type="sldNum" sz="quarter" idx="12"/>
          </p:nvPr>
        </p:nvSpPr>
        <p:spPr/>
        <p:txBody>
          <a:bodyPr/>
          <a:lstStyle/>
          <a:p>
            <a:fld id="{68B31C1E-DF29-48C6-99EA-8C10417AC04E}" type="slidenum">
              <a:rPr kumimoji="1" lang="ja-JP" altLang="en-US" smtClean="0"/>
              <a:t>‹#›</a:t>
            </a:fld>
            <a:endParaRPr kumimoji="1" lang="ja-JP" altLang="en-US"/>
          </a:p>
        </p:txBody>
      </p:sp>
    </p:spTree>
    <p:extLst>
      <p:ext uri="{BB962C8B-B14F-4D97-AF65-F5344CB8AC3E}">
        <p14:creationId xmlns:p14="http://schemas.microsoft.com/office/powerpoint/2010/main" val="2553004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F7495D-9C2E-4037-0CA2-6A7E5AF65DB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5A4F983-CFA7-B643-ECF3-33B6421999B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8BB4925-707A-2BAF-52AB-87ADEE96C8D2}"/>
              </a:ext>
            </a:extLst>
          </p:cNvPr>
          <p:cNvSpPr>
            <a:spLocks noGrp="1"/>
          </p:cNvSpPr>
          <p:nvPr>
            <p:ph type="dt" sz="half" idx="10"/>
          </p:nvPr>
        </p:nvSpPr>
        <p:spPr/>
        <p:txBody>
          <a:bodyPr/>
          <a:lstStyle/>
          <a:p>
            <a:fld id="{19376384-C60C-44AE-AE5D-0220E978E03B}" type="datetimeFigureOut">
              <a:rPr kumimoji="1" lang="ja-JP" altLang="en-US" smtClean="0"/>
              <a:t>2023/4/15</a:t>
            </a:fld>
            <a:endParaRPr kumimoji="1" lang="ja-JP" altLang="en-US"/>
          </a:p>
        </p:txBody>
      </p:sp>
      <p:sp>
        <p:nvSpPr>
          <p:cNvPr id="5" name="フッター プレースホルダー 4">
            <a:extLst>
              <a:ext uri="{FF2B5EF4-FFF2-40B4-BE49-F238E27FC236}">
                <a16:creationId xmlns:a16="http://schemas.microsoft.com/office/drawing/2014/main" id="{A5D3E078-8D5E-7485-28AE-E33782C0C56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56D54A3-CCB3-D877-D1E4-6FBB73547FD4}"/>
              </a:ext>
            </a:extLst>
          </p:cNvPr>
          <p:cNvSpPr>
            <a:spLocks noGrp="1"/>
          </p:cNvSpPr>
          <p:nvPr>
            <p:ph type="sldNum" sz="quarter" idx="12"/>
          </p:nvPr>
        </p:nvSpPr>
        <p:spPr/>
        <p:txBody>
          <a:bodyPr/>
          <a:lstStyle/>
          <a:p>
            <a:fld id="{68B31C1E-DF29-48C6-99EA-8C10417AC04E}" type="slidenum">
              <a:rPr kumimoji="1" lang="ja-JP" altLang="en-US" smtClean="0"/>
              <a:t>‹#›</a:t>
            </a:fld>
            <a:endParaRPr kumimoji="1" lang="ja-JP" altLang="en-US"/>
          </a:p>
        </p:txBody>
      </p:sp>
    </p:spTree>
    <p:extLst>
      <p:ext uri="{BB962C8B-B14F-4D97-AF65-F5344CB8AC3E}">
        <p14:creationId xmlns:p14="http://schemas.microsoft.com/office/powerpoint/2010/main" val="2179939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A21429B-51BB-6F55-3E70-3EC5E709A79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FC3C2C9-A1CD-43E1-117D-E212DC1EAD8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51CA8E3-02F9-E38F-990F-32D258CEF41B}"/>
              </a:ext>
            </a:extLst>
          </p:cNvPr>
          <p:cNvSpPr>
            <a:spLocks noGrp="1"/>
          </p:cNvSpPr>
          <p:nvPr>
            <p:ph type="dt" sz="half" idx="10"/>
          </p:nvPr>
        </p:nvSpPr>
        <p:spPr/>
        <p:txBody>
          <a:bodyPr/>
          <a:lstStyle/>
          <a:p>
            <a:fld id="{19376384-C60C-44AE-AE5D-0220E978E03B}" type="datetimeFigureOut">
              <a:rPr kumimoji="1" lang="ja-JP" altLang="en-US" smtClean="0"/>
              <a:t>2023/4/15</a:t>
            </a:fld>
            <a:endParaRPr kumimoji="1" lang="ja-JP" altLang="en-US"/>
          </a:p>
        </p:txBody>
      </p:sp>
      <p:sp>
        <p:nvSpPr>
          <p:cNvPr id="5" name="フッター プレースホルダー 4">
            <a:extLst>
              <a:ext uri="{FF2B5EF4-FFF2-40B4-BE49-F238E27FC236}">
                <a16:creationId xmlns:a16="http://schemas.microsoft.com/office/drawing/2014/main" id="{57D480D1-4BFA-DA8E-40C9-BAFD7A5574E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402279-1B92-FABF-2560-0E6A3655B4DD}"/>
              </a:ext>
            </a:extLst>
          </p:cNvPr>
          <p:cNvSpPr>
            <a:spLocks noGrp="1"/>
          </p:cNvSpPr>
          <p:nvPr>
            <p:ph type="sldNum" sz="quarter" idx="12"/>
          </p:nvPr>
        </p:nvSpPr>
        <p:spPr/>
        <p:txBody>
          <a:bodyPr/>
          <a:lstStyle/>
          <a:p>
            <a:fld id="{68B31C1E-DF29-48C6-99EA-8C10417AC04E}" type="slidenum">
              <a:rPr kumimoji="1" lang="ja-JP" altLang="en-US" smtClean="0"/>
              <a:t>‹#›</a:t>
            </a:fld>
            <a:endParaRPr kumimoji="1" lang="ja-JP" altLang="en-US"/>
          </a:p>
        </p:txBody>
      </p:sp>
    </p:spTree>
    <p:extLst>
      <p:ext uri="{BB962C8B-B14F-4D97-AF65-F5344CB8AC3E}">
        <p14:creationId xmlns:p14="http://schemas.microsoft.com/office/powerpoint/2010/main" val="222076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FC6A20-5970-8A13-A341-3D49CFCB7EA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48E4115-77CE-B365-4C28-E1A07DCF385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A5F8085-2EE4-3F63-7815-81EA8DD01F6D}"/>
              </a:ext>
            </a:extLst>
          </p:cNvPr>
          <p:cNvSpPr>
            <a:spLocks noGrp="1"/>
          </p:cNvSpPr>
          <p:nvPr>
            <p:ph type="dt" sz="half" idx="10"/>
          </p:nvPr>
        </p:nvSpPr>
        <p:spPr/>
        <p:txBody>
          <a:bodyPr/>
          <a:lstStyle/>
          <a:p>
            <a:fld id="{19376384-C60C-44AE-AE5D-0220E978E03B}" type="datetimeFigureOut">
              <a:rPr kumimoji="1" lang="ja-JP" altLang="en-US" smtClean="0"/>
              <a:t>2023/4/15</a:t>
            </a:fld>
            <a:endParaRPr kumimoji="1" lang="ja-JP" altLang="en-US"/>
          </a:p>
        </p:txBody>
      </p:sp>
      <p:sp>
        <p:nvSpPr>
          <p:cNvPr id="5" name="フッター プレースホルダー 4">
            <a:extLst>
              <a:ext uri="{FF2B5EF4-FFF2-40B4-BE49-F238E27FC236}">
                <a16:creationId xmlns:a16="http://schemas.microsoft.com/office/drawing/2014/main" id="{AC46F1CC-66A1-0529-3343-5A26DD123C3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94AECD5-CD86-88BB-00DB-436FA2B433A3}"/>
              </a:ext>
            </a:extLst>
          </p:cNvPr>
          <p:cNvSpPr>
            <a:spLocks noGrp="1"/>
          </p:cNvSpPr>
          <p:nvPr>
            <p:ph type="sldNum" sz="quarter" idx="12"/>
          </p:nvPr>
        </p:nvSpPr>
        <p:spPr/>
        <p:txBody>
          <a:bodyPr/>
          <a:lstStyle/>
          <a:p>
            <a:fld id="{68B31C1E-DF29-48C6-99EA-8C10417AC04E}" type="slidenum">
              <a:rPr kumimoji="1" lang="ja-JP" altLang="en-US" smtClean="0"/>
              <a:t>‹#›</a:t>
            </a:fld>
            <a:endParaRPr kumimoji="1" lang="ja-JP" altLang="en-US"/>
          </a:p>
        </p:txBody>
      </p:sp>
    </p:spTree>
    <p:extLst>
      <p:ext uri="{BB962C8B-B14F-4D97-AF65-F5344CB8AC3E}">
        <p14:creationId xmlns:p14="http://schemas.microsoft.com/office/powerpoint/2010/main" val="1658839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C388E4-5F81-1EE4-C47E-F40EDAF4D85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C225B8A-B59B-D052-3B97-EF661D9B3D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69674D6-E7B7-A0AE-52CD-20D63F95789B}"/>
              </a:ext>
            </a:extLst>
          </p:cNvPr>
          <p:cNvSpPr>
            <a:spLocks noGrp="1"/>
          </p:cNvSpPr>
          <p:nvPr>
            <p:ph type="dt" sz="half" idx="10"/>
          </p:nvPr>
        </p:nvSpPr>
        <p:spPr/>
        <p:txBody>
          <a:bodyPr/>
          <a:lstStyle/>
          <a:p>
            <a:fld id="{19376384-C60C-44AE-AE5D-0220E978E03B}" type="datetimeFigureOut">
              <a:rPr kumimoji="1" lang="ja-JP" altLang="en-US" smtClean="0"/>
              <a:t>2023/4/15</a:t>
            </a:fld>
            <a:endParaRPr kumimoji="1" lang="ja-JP" altLang="en-US"/>
          </a:p>
        </p:txBody>
      </p:sp>
      <p:sp>
        <p:nvSpPr>
          <p:cNvPr id="5" name="フッター プレースホルダー 4">
            <a:extLst>
              <a:ext uri="{FF2B5EF4-FFF2-40B4-BE49-F238E27FC236}">
                <a16:creationId xmlns:a16="http://schemas.microsoft.com/office/drawing/2014/main" id="{94448638-AED2-FC11-8160-F9529673D42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FEE2428-3EC1-68A0-055F-D8B41D127E7D}"/>
              </a:ext>
            </a:extLst>
          </p:cNvPr>
          <p:cNvSpPr>
            <a:spLocks noGrp="1"/>
          </p:cNvSpPr>
          <p:nvPr>
            <p:ph type="sldNum" sz="quarter" idx="12"/>
          </p:nvPr>
        </p:nvSpPr>
        <p:spPr/>
        <p:txBody>
          <a:bodyPr/>
          <a:lstStyle/>
          <a:p>
            <a:fld id="{68B31C1E-DF29-48C6-99EA-8C10417AC04E}" type="slidenum">
              <a:rPr kumimoji="1" lang="ja-JP" altLang="en-US" smtClean="0"/>
              <a:t>‹#›</a:t>
            </a:fld>
            <a:endParaRPr kumimoji="1" lang="ja-JP" altLang="en-US"/>
          </a:p>
        </p:txBody>
      </p:sp>
    </p:spTree>
    <p:extLst>
      <p:ext uri="{BB962C8B-B14F-4D97-AF65-F5344CB8AC3E}">
        <p14:creationId xmlns:p14="http://schemas.microsoft.com/office/powerpoint/2010/main" val="1541297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21719B-7627-B3E3-7D15-7B924AC7D89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AE5687B-9E97-8F65-D4D4-65BF9A31893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7BC8EF5-4DE1-ED71-51E6-3D078A0A156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D27711B-0E1F-3957-B9AB-3F6A54E524C1}"/>
              </a:ext>
            </a:extLst>
          </p:cNvPr>
          <p:cNvSpPr>
            <a:spLocks noGrp="1"/>
          </p:cNvSpPr>
          <p:nvPr>
            <p:ph type="dt" sz="half" idx="10"/>
          </p:nvPr>
        </p:nvSpPr>
        <p:spPr/>
        <p:txBody>
          <a:bodyPr/>
          <a:lstStyle/>
          <a:p>
            <a:fld id="{19376384-C60C-44AE-AE5D-0220E978E03B}" type="datetimeFigureOut">
              <a:rPr kumimoji="1" lang="ja-JP" altLang="en-US" smtClean="0"/>
              <a:t>2023/4/15</a:t>
            </a:fld>
            <a:endParaRPr kumimoji="1" lang="ja-JP" altLang="en-US"/>
          </a:p>
        </p:txBody>
      </p:sp>
      <p:sp>
        <p:nvSpPr>
          <p:cNvPr id="6" name="フッター プレースホルダー 5">
            <a:extLst>
              <a:ext uri="{FF2B5EF4-FFF2-40B4-BE49-F238E27FC236}">
                <a16:creationId xmlns:a16="http://schemas.microsoft.com/office/drawing/2014/main" id="{99C5F1E4-B5C4-DF34-56B7-5E437B568AA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550A7E3-C873-20A1-14DA-8B50CC5A0F1D}"/>
              </a:ext>
            </a:extLst>
          </p:cNvPr>
          <p:cNvSpPr>
            <a:spLocks noGrp="1"/>
          </p:cNvSpPr>
          <p:nvPr>
            <p:ph type="sldNum" sz="quarter" idx="12"/>
          </p:nvPr>
        </p:nvSpPr>
        <p:spPr/>
        <p:txBody>
          <a:bodyPr/>
          <a:lstStyle/>
          <a:p>
            <a:fld id="{68B31C1E-DF29-48C6-99EA-8C10417AC04E}" type="slidenum">
              <a:rPr kumimoji="1" lang="ja-JP" altLang="en-US" smtClean="0"/>
              <a:t>‹#›</a:t>
            </a:fld>
            <a:endParaRPr kumimoji="1" lang="ja-JP" altLang="en-US"/>
          </a:p>
        </p:txBody>
      </p:sp>
    </p:spTree>
    <p:extLst>
      <p:ext uri="{BB962C8B-B14F-4D97-AF65-F5344CB8AC3E}">
        <p14:creationId xmlns:p14="http://schemas.microsoft.com/office/powerpoint/2010/main" val="245524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FFCFC5-3427-F6BE-4E07-2C15E171F27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86A0ABC-9E7C-A807-8D50-11DD047894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32729CD-774C-625D-AD4C-2B08A61D189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587507B-682B-35A7-1947-0B09B96377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649EE9B-E0A9-14A7-EB8E-B64936CDE78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4234618-0EF6-49D8-C123-45766AB79952}"/>
              </a:ext>
            </a:extLst>
          </p:cNvPr>
          <p:cNvSpPr>
            <a:spLocks noGrp="1"/>
          </p:cNvSpPr>
          <p:nvPr>
            <p:ph type="dt" sz="half" idx="10"/>
          </p:nvPr>
        </p:nvSpPr>
        <p:spPr/>
        <p:txBody>
          <a:bodyPr/>
          <a:lstStyle/>
          <a:p>
            <a:fld id="{19376384-C60C-44AE-AE5D-0220E978E03B}" type="datetimeFigureOut">
              <a:rPr kumimoji="1" lang="ja-JP" altLang="en-US" smtClean="0"/>
              <a:t>2023/4/15</a:t>
            </a:fld>
            <a:endParaRPr kumimoji="1" lang="ja-JP" altLang="en-US"/>
          </a:p>
        </p:txBody>
      </p:sp>
      <p:sp>
        <p:nvSpPr>
          <p:cNvPr id="8" name="フッター プレースホルダー 7">
            <a:extLst>
              <a:ext uri="{FF2B5EF4-FFF2-40B4-BE49-F238E27FC236}">
                <a16:creationId xmlns:a16="http://schemas.microsoft.com/office/drawing/2014/main" id="{83556AFC-60A8-6E30-9849-2C10893D644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F708437-5180-477A-641E-E7DFC1902008}"/>
              </a:ext>
            </a:extLst>
          </p:cNvPr>
          <p:cNvSpPr>
            <a:spLocks noGrp="1"/>
          </p:cNvSpPr>
          <p:nvPr>
            <p:ph type="sldNum" sz="quarter" idx="12"/>
          </p:nvPr>
        </p:nvSpPr>
        <p:spPr/>
        <p:txBody>
          <a:bodyPr/>
          <a:lstStyle/>
          <a:p>
            <a:fld id="{68B31C1E-DF29-48C6-99EA-8C10417AC04E}" type="slidenum">
              <a:rPr kumimoji="1" lang="ja-JP" altLang="en-US" smtClean="0"/>
              <a:t>‹#›</a:t>
            </a:fld>
            <a:endParaRPr kumimoji="1" lang="ja-JP" altLang="en-US"/>
          </a:p>
        </p:txBody>
      </p:sp>
    </p:spTree>
    <p:extLst>
      <p:ext uri="{BB962C8B-B14F-4D97-AF65-F5344CB8AC3E}">
        <p14:creationId xmlns:p14="http://schemas.microsoft.com/office/powerpoint/2010/main" val="1654950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B07BC9-5015-B67F-C665-252045E6BF2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2DCF917-A1B3-DAAE-2F8B-BF60CE7EA5B3}"/>
              </a:ext>
            </a:extLst>
          </p:cNvPr>
          <p:cNvSpPr>
            <a:spLocks noGrp="1"/>
          </p:cNvSpPr>
          <p:nvPr>
            <p:ph type="dt" sz="half" idx="10"/>
          </p:nvPr>
        </p:nvSpPr>
        <p:spPr/>
        <p:txBody>
          <a:bodyPr/>
          <a:lstStyle/>
          <a:p>
            <a:fld id="{19376384-C60C-44AE-AE5D-0220E978E03B}" type="datetimeFigureOut">
              <a:rPr kumimoji="1" lang="ja-JP" altLang="en-US" smtClean="0"/>
              <a:t>2023/4/15</a:t>
            </a:fld>
            <a:endParaRPr kumimoji="1" lang="ja-JP" altLang="en-US"/>
          </a:p>
        </p:txBody>
      </p:sp>
      <p:sp>
        <p:nvSpPr>
          <p:cNvPr id="4" name="フッター プレースホルダー 3">
            <a:extLst>
              <a:ext uri="{FF2B5EF4-FFF2-40B4-BE49-F238E27FC236}">
                <a16:creationId xmlns:a16="http://schemas.microsoft.com/office/drawing/2014/main" id="{7E18201E-AB7F-F52F-33D1-66449FF5B03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527D2D1-14CB-A5D6-E56A-2DCF1B1E6A0A}"/>
              </a:ext>
            </a:extLst>
          </p:cNvPr>
          <p:cNvSpPr>
            <a:spLocks noGrp="1"/>
          </p:cNvSpPr>
          <p:nvPr>
            <p:ph type="sldNum" sz="quarter" idx="12"/>
          </p:nvPr>
        </p:nvSpPr>
        <p:spPr/>
        <p:txBody>
          <a:bodyPr/>
          <a:lstStyle/>
          <a:p>
            <a:fld id="{68B31C1E-DF29-48C6-99EA-8C10417AC04E}" type="slidenum">
              <a:rPr kumimoji="1" lang="ja-JP" altLang="en-US" smtClean="0"/>
              <a:t>‹#›</a:t>
            </a:fld>
            <a:endParaRPr kumimoji="1" lang="ja-JP" altLang="en-US"/>
          </a:p>
        </p:txBody>
      </p:sp>
    </p:spTree>
    <p:extLst>
      <p:ext uri="{BB962C8B-B14F-4D97-AF65-F5344CB8AC3E}">
        <p14:creationId xmlns:p14="http://schemas.microsoft.com/office/powerpoint/2010/main" val="3469952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C0C8837-B0AE-C04A-A3C5-0D78F5D91F88}"/>
              </a:ext>
            </a:extLst>
          </p:cNvPr>
          <p:cNvSpPr>
            <a:spLocks noGrp="1"/>
          </p:cNvSpPr>
          <p:nvPr>
            <p:ph type="dt" sz="half" idx="10"/>
          </p:nvPr>
        </p:nvSpPr>
        <p:spPr/>
        <p:txBody>
          <a:bodyPr/>
          <a:lstStyle/>
          <a:p>
            <a:fld id="{19376384-C60C-44AE-AE5D-0220E978E03B}" type="datetimeFigureOut">
              <a:rPr kumimoji="1" lang="ja-JP" altLang="en-US" smtClean="0"/>
              <a:t>2023/4/15</a:t>
            </a:fld>
            <a:endParaRPr kumimoji="1" lang="ja-JP" altLang="en-US"/>
          </a:p>
        </p:txBody>
      </p:sp>
      <p:sp>
        <p:nvSpPr>
          <p:cNvPr id="3" name="フッター プレースホルダー 2">
            <a:extLst>
              <a:ext uri="{FF2B5EF4-FFF2-40B4-BE49-F238E27FC236}">
                <a16:creationId xmlns:a16="http://schemas.microsoft.com/office/drawing/2014/main" id="{EEE02B2C-BB94-5A17-CEB8-E44B5ED511B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DC5AB2E-BD89-89DB-475B-C6040EB25D54}"/>
              </a:ext>
            </a:extLst>
          </p:cNvPr>
          <p:cNvSpPr>
            <a:spLocks noGrp="1"/>
          </p:cNvSpPr>
          <p:nvPr>
            <p:ph type="sldNum" sz="quarter" idx="12"/>
          </p:nvPr>
        </p:nvSpPr>
        <p:spPr/>
        <p:txBody>
          <a:bodyPr/>
          <a:lstStyle/>
          <a:p>
            <a:fld id="{68B31C1E-DF29-48C6-99EA-8C10417AC04E}" type="slidenum">
              <a:rPr kumimoji="1" lang="ja-JP" altLang="en-US" smtClean="0"/>
              <a:t>‹#›</a:t>
            </a:fld>
            <a:endParaRPr kumimoji="1" lang="ja-JP" altLang="en-US"/>
          </a:p>
        </p:txBody>
      </p:sp>
    </p:spTree>
    <p:extLst>
      <p:ext uri="{BB962C8B-B14F-4D97-AF65-F5344CB8AC3E}">
        <p14:creationId xmlns:p14="http://schemas.microsoft.com/office/powerpoint/2010/main" val="46603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AAB106-3A68-7FE5-35C9-DC8729D1672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7C2EB85-8F1A-874D-CD65-6CB6B5A94F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FE01368-7DCB-744A-A7B6-8E794AD2D1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E2E3667-5C7F-AA58-7CFC-E4A92181986C}"/>
              </a:ext>
            </a:extLst>
          </p:cNvPr>
          <p:cNvSpPr>
            <a:spLocks noGrp="1"/>
          </p:cNvSpPr>
          <p:nvPr>
            <p:ph type="dt" sz="half" idx="10"/>
          </p:nvPr>
        </p:nvSpPr>
        <p:spPr/>
        <p:txBody>
          <a:bodyPr/>
          <a:lstStyle/>
          <a:p>
            <a:fld id="{19376384-C60C-44AE-AE5D-0220E978E03B}" type="datetimeFigureOut">
              <a:rPr kumimoji="1" lang="ja-JP" altLang="en-US" smtClean="0"/>
              <a:t>2023/4/15</a:t>
            </a:fld>
            <a:endParaRPr kumimoji="1" lang="ja-JP" altLang="en-US"/>
          </a:p>
        </p:txBody>
      </p:sp>
      <p:sp>
        <p:nvSpPr>
          <p:cNvPr id="6" name="フッター プレースホルダー 5">
            <a:extLst>
              <a:ext uri="{FF2B5EF4-FFF2-40B4-BE49-F238E27FC236}">
                <a16:creationId xmlns:a16="http://schemas.microsoft.com/office/drawing/2014/main" id="{CF840634-2438-128C-A7E9-8435BC50671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842E9BD-67CD-6555-1C11-89E2D40A5F47}"/>
              </a:ext>
            </a:extLst>
          </p:cNvPr>
          <p:cNvSpPr>
            <a:spLocks noGrp="1"/>
          </p:cNvSpPr>
          <p:nvPr>
            <p:ph type="sldNum" sz="quarter" idx="12"/>
          </p:nvPr>
        </p:nvSpPr>
        <p:spPr/>
        <p:txBody>
          <a:bodyPr/>
          <a:lstStyle/>
          <a:p>
            <a:fld id="{68B31C1E-DF29-48C6-99EA-8C10417AC04E}" type="slidenum">
              <a:rPr kumimoji="1" lang="ja-JP" altLang="en-US" smtClean="0"/>
              <a:t>‹#›</a:t>
            </a:fld>
            <a:endParaRPr kumimoji="1" lang="ja-JP" altLang="en-US"/>
          </a:p>
        </p:txBody>
      </p:sp>
    </p:spTree>
    <p:extLst>
      <p:ext uri="{BB962C8B-B14F-4D97-AF65-F5344CB8AC3E}">
        <p14:creationId xmlns:p14="http://schemas.microsoft.com/office/powerpoint/2010/main" val="30928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92F9C2-DBAE-D0C8-53B6-25F5DD0DA20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4DCF8CF-8218-F495-8736-A3F91059A6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1185309-7A59-4F69-D5A0-D510DD3129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A2871CE-DE16-3776-17DC-19AD3933A423}"/>
              </a:ext>
            </a:extLst>
          </p:cNvPr>
          <p:cNvSpPr>
            <a:spLocks noGrp="1"/>
          </p:cNvSpPr>
          <p:nvPr>
            <p:ph type="dt" sz="half" idx="10"/>
          </p:nvPr>
        </p:nvSpPr>
        <p:spPr/>
        <p:txBody>
          <a:bodyPr/>
          <a:lstStyle/>
          <a:p>
            <a:fld id="{19376384-C60C-44AE-AE5D-0220E978E03B}" type="datetimeFigureOut">
              <a:rPr kumimoji="1" lang="ja-JP" altLang="en-US" smtClean="0"/>
              <a:t>2023/4/15</a:t>
            </a:fld>
            <a:endParaRPr kumimoji="1" lang="ja-JP" altLang="en-US"/>
          </a:p>
        </p:txBody>
      </p:sp>
      <p:sp>
        <p:nvSpPr>
          <p:cNvPr id="6" name="フッター プレースホルダー 5">
            <a:extLst>
              <a:ext uri="{FF2B5EF4-FFF2-40B4-BE49-F238E27FC236}">
                <a16:creationId xmlns:a16="http://schemas.microsoft.com/office/drawing/2014/main" id="{BC37D81B-950C-FA85-E963-3A90166F2B4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F06E048-84D4-1208-E1B2-38F3049C50A9}"/>
              </a:ext>
            </a:extLst>
          </p:cNvPr>
          <p:cNvSpPr>
            <a:spLocks noGrp="1"/>
          </p:cNvSpPr>
          <p:nvPr>
            <p:ph type="sldNum" sz="quarter" idx="12"/>
          </p:nvPr>
        </p:nvSpPr>
        <p:spPr/>
        <p:txBody>
          <a:bodyPr/>
          <a:lstStyle/>
          <a:p>
            <a:fld id="{68B31C1E-DF29-48C6-99EA-8C10417AC04E}" type="slidenum">
              <a:rPr kumimoji="1" lang="ja-JP" altLang="en-US" smtClean="0"/>
              <a:t>‹#›</a:t>
            </a:fld>
            <a:endParaRPr kumimoji="1" lang="ja-JP" altLang="en-US"/>
          </a:p>
        </p:txBody>
      </p:sp>
    </p:spTree>
    <p:extLst>
      <p:ext uri="{BB962C8B-B14F-4D97-AF65-F5344CB8AC3E}">
        <p14:creationId xmlns:p14="http://schemas.microsoft.com/office/powerpoint/2010/main" val="3700482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505A4DB-5E9A-B22F-57E9-26BFEE26B1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26522A9-649B-F05C-26F2-3F2B718410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6ACDFD7-44FC-A8EB-E1FE-E12DCAA41E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76384-C60C-44AE-AE5D-0220E978E03B}" type="datetimeFigureOut">
              <a:rPr kumimoji="1" lang="ja-JP" altLang="en-US" smtClean="0"/>
              <a:t>2023/4/15</a:t>
            </a:fld>
            <a:endParaRPr kumimoji="1" lang="ja-JP" altLang="en-US"/>
          </a:p>
        </p:txBody>
      </p:sp>
      <p:sp>
        <p:nvSpPr>
          <p:cNvPr id="5" name="フッター プレースホルダー 4">
            <a:extLst>
              <a:ext uri="{FF2B5EF4-FFF2-40B4-BE49-F238E27FC236}">
                <a16:creationId xmlns:a16="http://schemas.microsoft.com/office/drawing/2014/main" id="{6CE87704-075D-AB15-32FE-A5012FECE8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A6B597C-FB09-F98E-F8F1-07F01781B4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31C1E-DF29-48C6-99EA-8C10417AC04E}" type="slidenum">
              <a:rPr kumimoji="1" lang="ja-JP" altLang="en-US" smtClean="0"/>
              <a:t>‹#›</a:t>
            </a:fld>
            <a:endParaRPr kumimoji="1" lang="ja-JP" altLang="en-US"/>
          </a:p>
        </p:txBody>
      </p:sp>
    </p:spTree>
    <p:extLst>
      <p:ext uri="{BB962C8B-B14F-4D97-AF65-F5344CB8AC3E}">
        <p14:creationId xmlns:p14="http://schemas.microsoft.com/office/powerpoint/2010/main" val="261662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a:extLst>
              <a:ext uri="{FF2B5EF4-FFF2-40B4-BE49-F238E27FC236}">
                <a16:creationId xmlns:a16="http://schemas.microsoft.com/office/drawing/2014/main" id="{0DDFDF98-E19E-E83A-47D6-60AF765004FD}"/>
              </a:ext>
            </a:extLst>
          </p:cNvPr>
          <p:cNvSpPr/>
          <p:nvPr/>
        </p:nvSpPr>
        <p:spPr>
          <a:xfrm>
            <a:off x="-112082" y="36269"/>
            <a:ext cx="12177203" cy="646331"/>
          </a:xfrm>
          <a:prstGeom prst="rect">
            <a:avLst/>
          </a:prstGeom>
          <a:noFill/>
        </p:spPr>
        <p:txBody>
          <a:bodyPr wrap="square" lIns="91440" tIns="45720" rIns="91440" bIns="45720">
            <a:spAutoFit/>
          </a:bodyPr>
          <a:lstStyle/>
          <a:p>
            <a:pPr algn="ctr"/>
            <a:r>
              <a:rPr lang="en-US" altLang="ja-JP" sz="3600" b="1" kern="100" dirty="0">
                <a:ln w="9525">
                  <a:solidFill>
                    <a:srgbClr val="FFFF00"/>
                  </a:solidFill>
                  <a:prstDash val="solid"/>
                </a:ln>
                <a:solidFill>
                  <a:srgbClr val="0070C0"/>
                </a:solidFill>
                <a:effectLst>
                  <a:outerShdw blurRad="12700" dist="38100" dir="2700000" algn="tl" rotWithShape="0">
                    <a:schemeClr val="accent5">
                      <a:lumMod val="60000"/>
                      <a:lumOff val="40000"/>
                    </a:schemeClr>
                  </a:outerShdw>
                </a:effectLst>
                <a:latin typeface="HGS創英角ｺﾞｼｯｸUB" panose="020B0900000000000000" pitchFamily="50" charset="-128"/>
                <a:ea typeface="HGS創英角ｺﾞｼｯｸUB" panose="020B0900000000000000" pitchFamily="50" charset="-128"/>
                <a:cs typeface="Times New Roman" panose="02020603050405020304" pitchFamily="18" charset="0"/>
              </a:rPr>
              <a:t>【</a:t>
            </a:r>
            <a:r>
              <a:rPr lang="ja-JP" altLang="en-US" sz="3600" b="1" kern="100" dirty="0">
                <a:ln w="9525">
                  <a:solidFill>
                    <a:srgbClr val="FFFF00"/>
                  </a:solidFill>
                  <a:prstDash val="solid"/>
                </a:ln>
                <a:solidFill>
                  <a:srgbClr val="0070C0"/>
                </a:solidFill>
                <a:effectLst>
                  <a:outerShdw blurRad="12700" dist="38100" dir="2700000" algn="tl" rotWithShape="0">
                    <a:schemeClr val="accent5">
                      <a:lumMod val="60000"/>
                      <a:lumOff val="40000"/>
                    </a:schemeClr>
                  </a:outerShdw>
                </a:effectLst>
                <a:latin typeface="HGS創英角ｺﾞｼｯｸUB" panose="020B0900000000000000" pitchFamily="50" charset="-128"/>
                <a:ea typeface="HGS創英角ｺﾞｼｯｸUB" panose="020B0900000000000000" pitchFamily="50" charset="-128"/>
                <a:cs typeface="Times New Roman" panose="02020603050405020304" pitchFamily="18" charset="0"/>
              </a:rPr>
              <a:t>事例１</a:t>
            </a:r>
            <a:r>
              <a:rPr lang="en-US" altLang="ja-JP" sz="3600" b="1" kern="100" dirty="0">
                <a:ln w="9525">
                  <a:solidFill>
                    <a:srgbClr val="FFFF00"/>
                  </a:solidFill>
                  <a:prstDash val="solid"/>
                </a:ln>
                <a:solidFill>
                  <a:srgbClr val="0070C0"/>
                </a:solidFill>
                <a:effectLst>
                  <a:outerShdw blurRad="12700" dist="38100" dir="2700000" algn="tl" rotWithShape="0">
                    <a:schemeClr val="accent5">
                      <a:lumMod val="60000"/>
                      <a:lumOff val="40000"/>
                    </a:schemeClr>
                  </a:outerShdw>
                </a:effectLst>
                <a:latin typeface="HGS創英角ｺﾞｼｯｸUB" panose="020B0900000000000000" pitchFamily="50" charset="-128"/>
                <a:ea typeface="HGS創英角ｺﾞｼｯｸUB" panose="020B0900000000000000" pitchFamily="50" charset="-128"/>
                <a:cs typeface="Times New Roman" panose="02020603050405020304" pitchFamily="18" charset="0"/>
              </a:rPr>
              <a:t>】</a:t>
            </a:r>
            <a:r>
              <a:rPr lang="ja-JP" altLang="en-US" sz="3600" b="1" kern="100" dirty="0">
                <a:ln w="9525">
                  <a:solidFill>
                    <a:srgbClr val="FFFF00"/>
                  </a:solidFill>
                  <a:prstDash val="solid"/>
                </a:ln>
                <a:solidFill>
                  <a:srgbClr val="0070C0"/>
                </a:solidFill>
                <a:effectLst>
                  <a:outerShdw blurRad="12700" dist="38100" dir="2700000" algn="tl" rotWithShape="0">
                    <a:schemeClr val="accent5">
                      <a:lumMod val="60000"/>
                      <a:lumOff val="40000"/>
                    </a:schemeClr>
                  </a:outerShdw>
                </a:effectLst>
                <a:latin typeface="HGS創英角ｺﾞｼｯｸUB" panose="020B0900000000000000" pitchFamily="50" charset="-128"/>
                <a:ea typeface="HGS創英角ｺﾞｼｯｸUB" panose="020B0900000000000000" pitchFamily="50" charset="-128"/>
                <a:cs typeface="Times New Roman" panose="02020603050405020304" pitchFamily="18" charset="0"/>
              </a:rPr>
              <a:t>学区再編に伴い通学路を整備</a:t>
            </a:r>
            <a:endParaRPr lang="ja-JP" altLang="en-US"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S創英角ｺﾞｼｯｸUB" panose="020B0900000000000000" pitchFamily="50" charset="-128"/>
              <a:ea typeface="HGS創英角ｺﾞｼｯｸUB" panose="020B0900000000000000" pitchFamily="50" charset="-128"/>
            </a:endParaRPr>
          </a:p>
        </p:txBody>
      </p:sp>
      <p:sp>
        <p:nvSpPr>
          <p:cNvPr id="41" name="テキスト ボックス 40">
            <a:extLst>
              <a:ext uri="{FF2B5EF4-FFF2-40B4-BE49-F238E27FC236}">
                <a16:creationId xmlns:a16="http://schemas.microsoft.com/office/drawing/2014/main" id="{C07FA8BD-3A48-FE66-CEB7-1778F1E09C00}"/>
              </a:ext>
            </a:extLst>
          </p:cNvPr>
          <p:cNvSpPr txBox="1"/>
          <p:nvPr/>
        </p:nvSpPr>
        <p:spPr>
          <a:xfrm>
            <a:off x="278120" y="713775"/>
            <a:ext cx="11079333" cy="3693319"/>
          </a:xfrm>
          <a:prstGeom prst="rect">
            <a:avLst/>
          </a:prstGeom>
          <a:noFill/>
        </p:spPr>
        <p:txBody>
          <a:bodyPr wrap="square" rtlCol="0">
            <a:spAutoFit/>
          </a:bodyPr>
          <a:lstStyle/>
          <a:p>
            <a:r>
              <a:rPr kumimoji="1" lang="ja-JP" altLang="en-US" dirty="0"/>
              <a:t>～経過～</a:t>
            </a:r>
            <a:endParaRPr kumimoji="1" lang="en-US" altLang="ja-JP" dirty="0"/>
          </a:p>
          <a:p>
            <a:r>
              <a:rPr lang="ja-JP" altLang="en-US" dirty="0"/>
              <a:t>　・小学校の学区再編により、一部の児童の通学先が旭小学校へ変更されることとなった。</a:t>
            </a:r>
            <a:endParaRPr lang="en-US" altLang="ja-JP" dirty="0"/>
          </a:p>
          <a:p>
            <a:r>
              <a:rPr kumimoji="1" lang="ja-JP" altLang="en-US" dirty="0"/>
              <a:t>　・学校への経路は店舗がほとんどない住宅地で、通学路として整備された道路ではなかった。</a:t>
            </a:r>
            <a:endParaRPr kumimoji="1" lang="en-US" altLang="ja-JP" dirty="0"/>
          </a:p>
          <a:p>
            <a:r>
              <a:rPr lang="ja-JP" altLang="en-US" dirty="0"/>
              <a:t>　・</a:t>
            </a:r>
            <a:r>
              <a:rPr lang="ja-JP" altLang="en-US" b="1" u="sng" dirty="0">
                <a:solidFill>
                  <a:srgbClr val="FF0000"/>
                </a:solidFill>
              </a:rPr>
              <a:t>ハード、ソフト両面で児童が安心して通学できる環境づくりが必要であると考え、</a:t>
            </a:r>
            <a:r>
              <a:rPr lang="en-US" altLang="ja-JP" b="1" u="sng" dirty="0">
                <a:solidFill>
                  <a:srgbClr val="FF0000"/>
                </a:solidFill>
              </a:rPr>
              <a:t>PTA</a:t>
            </a:r>
            <a:r>
              <a:rPr lang="ja-JP" altLang="en-US" b="1" u="sng" dirty="0">
                <a:solidFill>
                  <a:srgbClr val="FF0000"/>
                </a:solidFill>
              </a:rPr>
              <a:t>、育成会、　　　</a:t>
            </a:r>
            <a:endParaRPr lang="en-US" altLang="ja-JP" b="1" u="sng" dirty="0">
              <a:solidFill>
                <a:srgbClr val="FF0000"/>
              </a:solidFill>
            </a:endParaRPr>
          </a:p>
          <a:p>
            <a:r>
              <a:rPr lang="ja-JP" altLang="en-US" dirty="0">
                <a:solidFill>
                  <a:srgbClr val="FF0000"/>
                </a:solidFill>
              </a:rPr>
              <a:t>　　</a:t>
            </a:r>
            <a:r>
              <a:rPr lang="ja-JP" altLang="en-US" b="1" u="sng" dirty="0">
                <a:solidFill>
                  <a:srgbClr val="FF0000"/>
                </a:solidFill>
              </a:rPr>
              <a:t>自治会と協力して、約１年をかけ</a:t>
            </a:r>
            <a:endParaRPr kumimoji="1" lang="en-US" altLang="ja-JP" dirty="0">
              <a:solidFill>
                <a:srgbClr val="FF0000"/>
              </a:solidFill>
            </a:endParaRPr>
          </a:p>
          <a:p>
            <a:r>
              <a:rPr lang="ja-JP" altLang="en-US" dirty="0"/>
              <a:t>　　　</a:t>
            </a:r>
            <a:r>
              <a:rPr lang="ja-JP" altLang="en-US" b="1" dirty="0">
                <a:highlight>
                  <a:srgbClr val="FFFF00"/>
                </a:highlight>
              </a:rPr>
              <a:t>①横断歩道の新設</a:t>
            </a:r>
            <a:endParaRPr lang="en-US" altLang="ja-JP" b="1" dirty="0">
              <a:highlight>
                <a:srgbClr val="FFFF00"/>
              </a:highlight>
            </a:endParaRPr>
          </a:p>
          <a:p>
            <a:r>
              <a:rPr lang="ja-JP" altLang="en-US" b="1" dirty="0"/>
              <a:t>　　　</a:t>
            </a:r>
            <a:r>
              <a:rPr lang="ja-JP" altLang="en-US" b="1" dirty="0">
                <a:highlight>
                  <a:srgbClr val="FFFF00"/>
                </a:highlight>
              </a:rPr>
              <a:t>②一時停止の新設</a:t>
            </a:r>
            <a:endParaRPr lang="en-US" altLang="ja-JP" b="1" dirty="0">
              <a:highlight>
                <a:srgbClr val="FFFF00"/>
              </a:highlight>
            </a:endParaRPr>
          </a:p>
          <a:p>
            <a:r>
              <a:rPr lang="ja-JP" altLang="en-US" b="1" dirty="0"/>
              <a:t>　　　</a:t>
            </a:r>
            <a:r>
              <a:rPr lang="ja-JP" altLang="en-US" b="1" dirty="0">
                <a:highlight>
                  <a:srgbClr val="FFFF00"/>
                </a:highlight>
              </a:rPr>
              <a:t>③路面への注意喚起標示新設</a:t>
            </a:r>
            <a:endParaRPr lang="en-US" altLang="ja-JP" b="1" dirty="0">
              <a:highlight>
                <a:srgbClr val="FFFF00"/>
              </a:highlight>
            </a:endParaRPr>
          </a:p>
          <a:p>
            <a:r>
              <a:rPr lang="ja-JP" altLang="en-US" dirty="0"/>
              <a:t>　　　</a:t>
            </a:r>
            <a:r>
              <a:rPr lang="ja-JP" altLang="en-US" b="1" dirty="0">
                <a:highlight>
                  <a:srgbClr val="FFFF00"/>
                </a:highlight>
              </a:rPr>
              <a:t>④交差点手前への注意喚起看板設置</a:t>
            </a:r>
            <a:endParaRPr lang="en-US" altLang="ja-JP" b="1" dirty="0">
              <a:highlight>
                <a:srgbClr val="FFFF00"/>
              </a:highlight>
            </a:endParaRPr>
          </a:p>
          <a:p>
            <a:r>
              <a:rPr lang="ja-JP" altLang="en-US" b="1" dirty="0"/>
              <a:t>　　　</a:t>
            </a:r>
            <a:r>
              <a:rPr lang="ja-JP" altLang="en-US" b="1" dirty="0">
                <a:highlight>
                  <a:srgbClr val="FFFF00"/>
                </a:highlight>
              </a:rPr>
              <a:t>⑤一般住宅の「こどもひなんの家」設定</a:t>
            </a:r>
            <a:endParaRPr lang="en-US" altLang="ja-JP" b="1" dirty="0">
              <a:highlight>
                <a:srgbClr val="FFFF00"/>
              </a:highlight>
            </a:endParaRPr>
          </a:p>
          <a:p>
            <a:r>
              <a:rPr lang="ja-JP" altLang="en-US" dirty="0"/>
              <a:t>　　を実現した。</a:t>
            </a:r>
            <a:endParaRPr lang="en-US" altLang="ja-JP" dirty="0"/>
          </a:p>
          <a:p>
            <a:r>
              <a:rPr lang="ja-JP" altLang="en-US" dirty="0"/>
              <a:t>　・横断歩道等の要望の際は、交通規制に関する法令への適合性や交通量等を調査して要望書を作成。</a:t>
            </a:r>
            <a:endParaRPr lang="en-US" altLang="ja-JP" dirty="0"/>
          </a:p>
          <a:p>
            <a:r>
              <a:rPr lang="ja-JP" altLang="en-US" dirty="0"/>
              <a:t>　　</a:t>
            </a:r>
            <a:r>
              <a:rPr lang="ja-JP" altLang="en-US" b="1" u="sng" dirty="0">
                <a:solidFill>
                  <a:srgbClr val="FF0000"/>
                </a:solidFill>
              </a:rPr>
              <a:t>具体的、論理的に交渉することで、一定の成果を出す</a:t>
            </a:r>
            <a:r>
              <a:rPr lang="ja-JP" altLang="en-US" dirty="0"/>
              <a:t>ことができた。</a:t>
            </a:r>
            <a:endParaRPr kumimoji="1" lang="ja-JP" altLang="en-US" dirty="0"/>
          </a:p>
        </p:txBody>
      </p:sp>
      <p:sp>
        <p:nvSpPr>
          <p:cNvPr id="43" name="楕円 42">
            <a:extLst>
              <a:ext uri="{FF2B5EF4-FFF2-40B4-BE49-F238E27FC236}">
                <a16:creationId xmlns:a16="http://schemas.microsoft.com/office/drawing/2014/main" id="{4E7D9A81-1979-012B-C2AF-441D5F2C17FE}"/>
              </a:ext>
            </a:extLst>
          </p:cNvPr>
          <p:cNvSpPr/>
          <p:nvPr/>
        </p:nvSpPr>
        <p:spPr>
          <a:xfrm>
            <a:off x="632902" y="5656021"/>
            <a:ext cx="1632751" cy="1055280"/>
          </a:xfrm>
          <a:prstGeom prst="ellipse">
            <a:avLst/>
          </a:prstGeom>
          <a:solidFill>
            <a:srgbClr val="4472C4">
              <a:lumMod val="5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4" name="テキスト ボックス 4">
            <a:extLst>
              <a:ext uri="{FF2B5EF4-FFF2-40B4-BE49-F238E27FC236}">
                <a16:creationId xmlns:a16="http://schemas.microsoft.com/office/drawing/2014/main" id="{29A421FE-5B61-1C36-70C4-21CE91D6963A}"/>
              </a:ext>
            </a:extLst>
          </p:cNvPr>
          <p:cNvSpPr txBox="1"/>
          <p:nvPr/>
        </p:nvSpPr>
        <p:spPr>
          <a:xfrm>
            <a:off x="823473" y="5816796"/>
            <a:ext cx="1304876" cy="68312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4000" b="1" kern="100" dirty="0">
                <a:solidFill>
                  <a:srgbClr val="FFFF00"/>
                </a:solidFill>
                <a:latin typeface="游明朝" panose="02020400000000000000" pitchFamily="18" charset="-128"/>
                <a:ea typeface="ＭＳ 明朝" panose="02020609040205080304" pitchFamily="17" charset="-128"/>
                <a:cs typeface="Times New Roman" panose="02020603050405020304" pitchFamily="18" charset="0"/>
              </a:rPr>
              <a:t>地域</a:t>
            </a:r>
            <a:endParaRPr lang="ja-JP" sz="4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7" name="楕円 46">
            <a:extLst>
              <a:ext uri="{FF2B5EF4-FFF2-40B4-BE49-F238E27FC236}">
                <a16:creationId xmlns:a16="http://schemas.microsoft.com/office/drawing/2014/main" id="{2B947373-0413-80B6-585E-2C9BDE118195}"/>
              </a:ext>
            </a:extLst>
          </p:cNvPr>
          <p:cNvSpPr/>
          <p:nvPr/>
        </p:nvSpPr>
        <p:spPr>
          <a:xfrm>
            <a:off x="2369178" y="5650731"/>
            <a:ext cx="1632751" cy="1055280"/>
          </a:xfrm>
          <a:prstGeom prst="ellipse">
            <a:avLst/>
          </a:prstGeom>
          <a:solidFill>
            <a:srgbClr val="4472C4">
              <a:lumMod val="5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8" name="テキスト ボックス 4">
            <a:extLst>
              <a:ext uri="{FF2B5EF4-FFF2-40B4-BE49-F238E27FC236}">
                <a16:creationId xmlns:a16="http://schemas.microsoft.com/office/drawing/2014/main" id="{D0AE5D28-BAF1-A9AF-E18F-90E069FB12B2}"/>
              </a:ext>
            </a:extLst>
          </p:cNvPr>
          <p:cNvSpPr txBox="1"/>
          <p:nvPr/>
        </p:nvSpPr>
        <p:spPr>
          <a:xfrm>
            <a:off x="2620902" y="5808614"/>
            <a:ext cx="1304876" cy="68312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4000" b="1" kern="100" dirty="0">
                <a:solidFill>
                  <a:srgbClr val="FFFF00"/>
                </a:solidFill>
                <a:effectLst/>
                <a:latin typeface="游明朝" panose="02020400000000000000" pitchFamily="18" charset="-128"/>
                <a:ea typeface="ＭＳ 明朝" panose="02020609040205080304" pitchFamily="17" charset="-128"/>
                <a:cs typeface="Times New Roman" panose="02020603050405020304" pitchFamily="18" charset="0"/>
              </a:rPr>
              <a:t>安全</a:t>
            </a:r>
            <a:endParaRPr lang="ja-JP" sz="4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9" name="楕円 48">
            <a:extLst>
              <a:ext uri="{FF2B5EF4-FFF2-40B4-BE49-F238E27FC236}">
                <a16:creationId xmlns:a16="http://schemas.microsoft.com/office/drawing/2014/main" id="{FE0B45B5-CACF-C134-4150-1A509BB8D5B5}"/>
              </a:ext>
            </a:extLst>
          </p:cNvPr>
          <p:cNvSpPr/>
          <p:nvPr/>
        </p:nvSpPr>
        <p:spPr>
          <a:xfrm>
            <a:off x="632901" y="4561356"/>
            <a:ext cx="3470429" cy="1055280"/>
          </a:xfrm>
          <a:prstGeom prst="ellipse">
            <a:avLst/>
          </a:prstGeom>
          <a:solidFill>
            <a:srgbClr val="4472C4">
              <a:lumMod val="5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0" name="テキスト ボックス 4">
            <a:extLst>
              <a:ext uri="{FF2B5EF4-FFF2-40B4-BE49-F238E27FC236}">
                <a16:creationId xmlns:a16="http://schemas.microsoft.com/office/drawing/2014/main" id="{1359197C-0F9E-8761-14BE-D8B2F427A483}"/>
              </a:ext>
            </a:extLst>
          </p:cNvPr>
          <p:cNvSpPr txBox="1"/>
          <p:nvPr/>
        </p:nvSpPr>
        <p:spPr>
          <a:xfrm>
            <a:off x="982695" y="4753334"/>
            <a:ext cx="2943083" cy="68312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4000" b="1" kern="100" dirty="0">
                <a:solidFill>
                  <a:srgbClr val="FFFF00"/>
                </a:solidFill>
                <a:effectLst/>
                <a:latin typeface="游明朝" panose="02020400000000000000" pitchFamily="18" charset="-128"/>
                <a:ea typeface="ＭＳ 明朝" panose="02020609040205080304" pitchFamily="17" charset="-128"/>
                <a:cs typeface="Times New Roman" panose="02020603050405020304" pitchFamily="18" charset="0"/>
              </a:rPr>
              <a:t>教育・保育</a:t>
            </a:r>
            <a:endParaRPr lang="ja-JP" sz="4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54" name="図 53">
            <a:extLst>
              <a:ext uri="{FF2B5EF4-FFF2-40B4-BE49-F238E27FC236}">
                <a16:creationId xmlns:a16="http://schemas.microsoft.com/office/drawing/2014/main" id="{572DABAC-557E-45BB-F815-173C1888FF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6736" y="4731317"/>
            <a:ext cx="2787218" cy="2090413"/>
          </a:xfrm>
          <a:prstGeom prst="rect">
            <a:avLst/>
          </a:prstGeom>
          <a:ln>
            <a:solidFill>
              <a:schemeClr val="tx1"/>
            </a:solidFill>
          </a:ln>
        </p:spPr>
      </p:pic>
      <p:pic>
        <p:nvPicPr>
          <p:cNvPr id="55" name="図 54">
            <a:extLst>
              <a:ext uri="{FF2B5EF4-FFF2-40B4-BE49-F238E27FC236}">
                <a16:creationId xmlns:a16="http://schemas.microsoft.com/office/drawing/2014/main" id="{97947C48-6F9A-68C8-C78E-4B9520C499A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3287" y="4731318"/>
            <a:ext cx="2788645" cy="2090413"/>
          </a:xfrm>
          <a:prstGeom prst="rect">
            <a:avLst/>
          </a:prstGeom>
          <a:noFill/>
          <a:ln>
            <a:solidFill>
              <a:sysClr val="windowText" lastClr="000000"/>
            </a:solidFill>
          </a:ln>
        </p:spPr>
      </p:pic>
      <p:pic>
        <p:nvPicPr>
          <p:cNvPr id="3" name="図 2">
            <a:extLst>
              <a:ext uri="{FF2B5EF4-FFF2-40B4-BE49-F238E27FC236}">
                <a16:creationId xmlns:a16="http://schemas.microsoft.com/office/drawing/2014/main" id="{8BF781ED-33F3-2236-AF52-6CE26D7E02D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033333" y="2021518"/>
            <a:ext cx="2994601" cy="1606859"/>
          </a:xfrm>
          <a:prstGeom prst="rect">
            <a:avLst/>
          </a:prstGeom>
          <a:ln>
            <a:solidFill>
              <a:schemeClr val="tx1"/>
            </a:solidFill>
          </a:ln>
        </p:spPr>
      </p:pic>
    </p:spTree>
    <p:extLst>
      <p:ext uri="{BB962C8B-B14F-4D97-AF65-F5344CB8AC3E}">
        <p14:creationId xmlns:p14="http://schemas.microsoft.com/office/powerpoint/2010/main" val="15271187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201</Words>
  <Application>Microsoft Office PowerPoint</Application>
  <PresentationFormat>ワイド画面</PresentationFormat>
  <Paragraphs>17</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HGS創英角ｺﾞｼｯｸUB</vt:lpstr>
      <vt:lpstr>游ゴシック</vt:lpstr>
      <vt:lpstr>游ゴシック Light</vt:lpstr>
      <vt:lpstr>游明朝</vt:lpstr>
      <vt:lpstr>Arial</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kenichiro nagata</dc:creator>
  <cp:lastModifiedBy>kenichiro nagata</cp:lastModifiedBy>
  <cp:revision>2</cp:revision>
  <dcterms:created xsi:type="dcterms:W3CDTF">2023-04-15T00:08:25Z</dcterms:created>
  <dcterms:modified xsi:type="dcterms:W3CDTF">2023-04-15T05:31:16Z</dcterms:modified>
</cp:coreProperties>
</file>