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nichiro nagata" userId="3823d7bbe36885f1" providerId="LiveId" clId="{73788148-D3E5-4EA9-88CA-9772DAACA714}"/>
    <pc:docChg chg="custSel modSld">
      <pc:chgData name="kenichiro nagata" userId="3823d7bbe36885f1" providerId="LiveId" clId="{73788148-D3E5-4EA9-88CA-9772DAACA714}" dt="2023-04-15T04:40:02.180" v="1698" actId="1076"/>
      <pc:docMkLst>
        <pc:docMk/>
      </pc:docMkLst>
      <pc:sldChg chg="addSp delSp modSp mod">
        <pc:chgData name="kenichiro nagata" userId="3823d7bbe36885f1" providerId="LiveId" clId="{73788148-D3E5-4EA9-88CA-9772DAACA714}" dt="2023-04-15T04:40:02.180" v="1698" actId="1076"/>
        <pc:sldMkLst>
          <pc:docMk/>
          <pc:sldMk cId="152711870" sldId="256"/>
        </pc:sldMkLst>
        <pc:spChg chg="add mod">
          <ac:chgData name="kenichiro nagata" userId="3823d7bbe36885f1" providerId="LiveId" clId="{73788148-D3E5-4EA9-88CA-9772DAACA714}" dt="2023-04-15T00:09:45.993" v="1"/>
          <ac:spMkLst>
            <pc:docMk/>
            <pc:sldMk cId="152711870" sldId="256"/>
            <ac:spMk id="4" creationId="{E86F24DE-F2EE-A26F-667E-6123D0BFB879}"/>
          </ac:spMkLst>
        </pc:spChg>
        <pc:spChg chg="add mod">
          <ac:chgData name="kenichiro nagata" userId="3823d7bbe36885f1" providerId="LiveId" clId="{73788148-D3E5-4EA9-88CA-9772DAACA714}" dt="2023-04-15T00:09:45.993" v="1"/>
          <ac:spMkLst>
            <pc:docMk/>
            <pc:sldMk cId="152711870" sldId="256"/>
            <ac:spMk id="5" creationId="{D79B778D-DB6E-7988-AE22-7B11B3D4CCD6}"/>
          </ac:spMkLst>
        </pc:spChg>
        <pc:spChg chg="add mod">
          <ac:chgData name="kenichiro nagata" userId="3823d7bbe36885f1" providerId="LiveId" clId="{73788148-D3E5-4EA9-88CA-9772DAACA714}" dt="2023-04-15T00:09:45.993" v="1"/>
          <ac:spMkLst>
            <pc:docMk/>
            <pc:sldMk cId="152711870" sldId="256"/>
            <ac:spMk id="8" creationId="{8E30D7CE-0ECD-BA01-7DBE-08CE96F51E99}"/>
          </ac:spMkLst>
        </pc:spChg>
        <pc:spChg chg="add mod">
          <ac:chgData name="kenichiro nagata" userId="3823d7bbe36885f1" providerId="LiveId" clId="{73788148-D3E5-4EA9-88CA-9772DAACA714}" dt="2023-04-15T00:09:45.993" v="1"/>
          <ac:spMkLst>
            <pc:docMk/>
            <pc:sldMk cId="152711870" sldId="256"/>
            <ac:spMk id="11" creationId="{BC82BED4-859C-4257-1698-4E48B64D4080}"/>
          </ac:spMkLst>
        </pc:spChg>
        <pc:spChg chg="add mod">
          <ac:chgData name="kenichiro nagata" userId="3823d7bbe36885f1" providerId="LiveId" clId="{73788148-D3E5-4EA9-88CA-9772DAACA714}" dt="2023-04-15T00:09:45.993" v="1"/>
          <ac:spMkLst>
            <pc:docMk/>
            <pc:sldMk cId="152711870" sldId="256"/>
            <ac:spMk id="12" creationId="{AFD09C22-EF4B-36B4-6433-ACE4985F28A5}"/>
          </ac:spMkLst>
        </pc:spChg>
        <pc:spChg chg="add mod">
          <ac:chgData name="kenichiro nagata" userId="3823d7bbe36885f1" providerId="LiveId" clId="{73788148-D3E5-4EA9-88CA-9772DAACA714}" dt="2023-04-15T00:09:45.993" v="1"/>
          <ac:spMkLst>
            <pc:docMk/>
            <pc:sldMk cId="152711870" sldId="256"/>
            <ac:spMk id="14" creationId="{C8BBA79C-CE51-36FA-6488-93BFAD8A1969}"/>
          </ac:spMkLst>
        </pc:spChg>
        <pc:spChg chg="add mod">
          <ac:chgData name="kenichiro nagata" userId="3823d7bbe36885f1" providerId="LiveId" clId="{73788148-D3E5-4EA9-88CA-9772DAACA714}" dt="2023-04-15T00:09:45.993" v="1"/>
          <ac:spMkLst>
            <pc:docMk/>
            <pc:sldMk cId="152711870" sldId="256"/>
            <ac:spMk id="15" creationId="{56F97C96-3315-ED02-2EFA-DEFA847A94E8}"/>
          </ac:spMkLst>
        </pc:spChg>
        <pc:spChg chg="add mod">
          <ac:chgData name="kenichiro nagata" userId="3823d7bbe36885f1" providerId="LiveId" clId="{73788148-D3E5-4EA9-88CA-9772DAACA714}" dt="2023-04-15T00:09:45.993" v="1"/>
          <ac:spMkLst>
            <pc:docMk/>
            <pc:sldMk cId="152711870" sldId="256"/>
            <ac:spMk id="16" creationId="{284CFA5D-29DB-C747-0443-11D1EFC85D93}"/>
          </ac:spMkLst>
        </pc:spChg>
        <pc:spChg chg="add mod">
          <ac:chgData name="kenichiro nagata" userId="3823d7bbe36885f1" providerId="LiveId" clId="{73788148-D3E5-4EA9-88CA-9772DAACA714}" dt="2023-04-15T00:09:45.993" v="1"/>
          <ac:spMkLst>
            <pc:docMk/>
            <pc:sldMk cId="152711870" sldId="256"/>
            <ac:spMk id="19" creationId="{899440CE-520C-ADD0-FA03-EACD3DF5A1F1}"/>
          </ac:spMkLst>
        </pc:spChg>
        <pc:spChg chg="add mod">
          <ac:chgData name="kenichiro nagata" userId="3823d7bbe36885f1" providerId="LiveId" clId="{73788148-D3E5-4EA9-88CA-9772DAACA714}" dt="2023-04-15T00:09:45.993" v="1"/>
          <ac:spMkLst>
            <pc:docMk/>
            <pc:sldMk cId="152711870" sldId="256"/>
            <ac:spMk id="20" creationId="{7A17C276-13DB-A60C-B78B-0C8A0FBFF646}"/>
          </ac:spMkLst>
        </pc:spChg>
        <pc:spChg chg="add mod">
          <ac:chgData name="kenichiro nagata" userId="3823d7bbe36885f1" providerId="LiveId" clId="{73788148-D3E5-4EA9-88CA-9772DAACA714}" dt="2023-04-15T00:09:45.993" v="1"/>
          <ac:spMkLst>
            <pc:docMk/>
            <pc:sldMk cId="152711870" sldId="256"/>
            <ac:spMk id="21" creationId="{B1E95F60-674D-B82E-2232-ECEB521446A1}"/>
          </ac:spMkLst>
        </pc:spChg>
        <pc:spChg chg="add del mod">
          <ac:chgData name="kenichiro nagata" userId="3823d7bbe36885f1" providerId="LiveId" clId="{73788148-D3E5-4EA9-88CA-9772DAACA714}" dt="2023-04-15T00:15:17.339" v="92" actId="478"/>
          <ac:spMkLst>
            <pc:docMk/>
            <pc:sldMk cId="152711870" sldId="256"/>
            <ac:spMk id="22" creationId="{963A9B7E-4DAA-3367-F8D1-10ED491F6E4D}"/>
          </ac:spMkLst>
        </pc:spChg>
        <pc:spChg chg="add del mod">
          <ac:chgData name="kenichiro nagata" userId="3823d7bbe36885f1" providerId="LiveId" clId="{73788148-D3E5-4EA9-88CA-9772DAACA714}" dt="2023-04-15T00:20:23.018" v="941" actId="478"/>
          <ac:spMkLst>
            <pc:docMk/>
            <pc:sldMk cId="152711870" sldId="256"/>
            <ac:spMk id="23" creationId="{219678B2-2CA9-B50C-5F43-006CD7C52748}"/>
          </ac:spMkLst>
        </pc:spChg>
        <pc:spChg chg="add mod">
          <ac:chgData name="kenichiro nagata" userId="3823d7bbe36885f1" providerId="LiveId" clId="{73788148-D3E5-4EA9-88CA-9772DAACA714}" dt="2023-04-15T00:10:25.070" v="6" actId="1076"/>
          <ac:spMkLst>
            <pc:docMk/>
            <pc:sldMk cId="152711870" sldId="256"/>
            <ac:spMk id="26" creationId="{97503525-1F8E-D368-EEB3-4B5FB3A4F1FC}"/>
          </ac:spMkLst>
        </pc:spChg>
        <pc:spChg chg="add mod">
          <ac:chgData name="kenichiro nagata" userId="3823d7bbe36885f1" providerId="LiveId" clId="{73788148-D3E5-4EA9-88CA-9772DAACA714}" dt="2023-04-15T00:23:12.124" v="1005" actId="1076"/>
          <ac:spMkLst>
            <pc:docMk/>
            <pc:sldMk cId="152711870" sldId="256"/>
            <ac:spMk id="29" creationId="{119BAAE5-A82D-4CBD-3FCB-092D8DB4CEBA}"/>
          </ac:spMkLst>
        </pc:spChg>
        <pc:spChg chg="add mod">
          <ac:chgData name="kenichiro nagata" userId="3823d7bbe36885f1" providerId="LiveId" clId="{73788148-D3E5-4EA9-88CA-9772DAACA714}" dt="2023-04-15T00:23:12.124" v="1005" actId="1076"/>
          <ac:spMkLst>
            <pc:docMk/>
            <pc:sldMk cId="152711870" sldId="256"/>
            <ac:spMk id="30" creationId="{5BA3CB4C-F6B3-94B3-5349-C64D39E0E647}"/>
          </ac:spMkLst>
        </pc:spChg>
        <pc:spChg chg="add mod">
          <ac:chgData name="kenichiro nagata" userId="3823d7bbe36885f1" providerId="LiveId" clId="{73788148-D3E5-4EA9-88CA-9772DAACA714}" dt="2023-04-15T00:10:25.070" v="6" actId="1076"/>
          <ac:spMkLst>
            <pc:docMk/>
            <pc:sldMk cId="152711870" sldId="256"/>
            <ac:spMk id="32" creationId="{41ABA293-CB2E-A00E-9840-192CBECD8624}"/>
          </ac:spMkLst>
        </pc:spChg>
        <pc:spChg chg="add mod">
          <ac:chgData name="kenichiro nagata" userId="3823d7bbe36885f1" providerId="LiveId" clId="{73788148-D3E5-4EA9-88CA-9772DAACA714}" dt="2023-04-15T00:23:12.124" v="1005" actId="1076"/>
          <ac:spMkLst>
            <pc:docMk/>
            <pc:sldMk cId="152711870" sldId="256"/>
            <ac:spMk id="33" creationId="{F663B57D-ABA2-811F-6813-0A739D294B6A}"/>
          </ac:spMkLst>
        </pc:spChg>
        <pc:spChg chg="add mod">
          <ac:chgData name="kenichiro nagata" userId="3823d7bbe36885f1" providerId="LiveId" clId="{73788148-D3E5-4EA9-88CA-9772DAACA714}" dt="2023-04-15T00:10:25.070" v="6" actId="1076"/>
          <ac:spMkLst>
            <pc:docMk/>
            <pc:sldMk cId="152711870" sldId="256"/>
            <ac:spMk id="34" creationId="{7767F5DA-C4B1-7494-B21F-0822D5931B71}"/>
          </ac:spMkLst>
        </pc:spChg>
        <pc:spChg chg="add mod">
          <ac:chgData name="kenichiro nagata" userId="3823d7bbe36885f1" providerId="LiveId" clId="{73788148-D3E5-4EA9-88CA-9772DAACA714}" dt="2023-04-15T00:23:12.124" v="1005" actId="1076"/>
          <ac:spMkLst>
            <pc:docMk/>
            <pc:sldMk cId="152711870" sldId="256"/>
            <ac:spMk id="37" creationId="{8C6C8D7B-60A3-F1BC-922B-61D4BA5BDF1E}"/>
          </ac:spMkLst>
        </pc:spChg>
        <pc:spChg chg="add mod">
          <ac:chgData name="kenichiro nagata" userId="3823d7bbe36885f1" providerId="LiveId" clId="{73788148-D3E5-4EA9-88CA-9772DAACA714}" dt="2023-04-15T00:10:25.070" v="6" actId="1076"/>
          <ac:spMkLst>
            <pc:docMk/>
            <pc:sldMk cId="152711870" sldId="256"/>
            <ac:spMk id="38" creationId="{36A95A79-DAD8-C2C3-2ADE-1236C4DA5556}"/>
          </ac:spMkLst>
        </pc:spChg>
        <pc:spChg chg="add del mod">
          <ac:chgData name="kenichiro nagata" userId="3823d7bbe36885f1" providerId="LiveId" clId="{73788148-D3E5-4EA9-88CA-9772DAACA714}" dt="2023-04-15T00:14:34.443" v="84"/>
          <ac:spMkLst>
            <pc:docMk/>
            <pc:sldMk cId="152711870" sldId="256"/>
            <ac:spMk id="39" creationId="{8AB9303C-F3D2-23A5-97B6-8DB44E68484C}"/>
          </ac:spMkLst>
        </pc:spChg>
        <pc:spChg chg="add mod">
          <ac:chgData name="kenichiro nagata" userId="3823d7bbe36885f1" providerId="LiveId" clId="{73788148-D3E5-4EA9-88CA-9772DAACA714}" dt="2023-04-15T04:34:51.990" v="1598" actId="20577"/>
          <ac:spMkLst>
            <pc:docMk/>
            <pc:sldMk cId="152711870" sldId="256"/>
            <ac:spMk id="40" creationId="{0DDFDF98-E19E-E83A-47D6-60AF765004FD}"/>
          </ac:spMkLst>
        </pc:spChg>
        <pc:spChg chg="add mod">
          <ac:chgData name="kenichiro nagata" userId="3823d7bbe36885f1" providerId="LiveId" clId="{73788148-D3E5-4EA9-88CA-9772DAACA714}" dt="2023-04-15T04:39:47.843" v="1695" actId="6549"/>
          <ac:spMkLst>
            <pc:docMk/>
            <pc:sldMk cId="152711870" sldId="256"/>
            <ac:spMk id="41" creationId="{C07FA8BD-3A48-FE66-CEB7-1778F1E09C00}"/>
          </ac:spMkLst>
        </pc:spChg>
        <pc:spChg chg="add mod">
          <ac:chgData name="kenichiro nagata" userId="3823d7bbe36885f1" providerId="LiveId" clId="{73788148-D3E5-4EA9-88CA-9772DAACA714}" dt="2023-04-15T04:40:02.180" v="1698" actId="1076"/>
          <ac:spMkLst>
            <pc:docMk/>
            <pc:sldMk cId="152711870" sldId="256"/>
            <ac:spMk id="42" creationId="{5A629472-B288-B14F-05C9-CCAD77234EF1}"/>
          </ac:spMkLst>
        </pc:spChg>
        <pc:spChg chg="add mod">
          <ac:chgData name="kenichiro nagata" userId="3823d7bbe36885f1" providerId="LiveId" clId="{73788148-D3E5-4EA9-88CA-9772DAACA714}" dt="2023-04-15T00:29:07.946" v="1566" actId="1076"/>
          <ac:spMkLst>
            <pc:docMk/>
            <pc:sldMk cId="152711870" sldId="256"/>
            <ac:spMk id="43" creationId="{4E7D9A81-1979-012B-C2AF-441D5F2C17FE}"/>
          </ac:spMkLst>
        </pc:spChg>
        <pc:spChg chg="add mod">
          <ac:chgData name="kenichiro nagata" userId="3823d7bbe36885f1" providerId="LiveId" clId="{73788148-D3E5-4EA9-88CA-9772DAACA714}" dt="2023-04-15T00:29:47.777" v="1595" actId="1035"/>
          <ac:spMkLst>
            <pc:docMk/>
            <pc:sldMk cId="152711870" sldId="256"/>
            <ac:spMk id="44" creationId="{29A421FE-5B61-1C36-70C4-21CE91D6963A}"/>
          </ac:spMkLst>
        </pc:spChg>
        <pc:spChg chg="add del mod">
          <ac:chgData name="kenichiro nagata" userId="3823d7bbe36885f1" providerId="LiveId" clId="{73788148-D3E5-4EA9-88CA-9772DAACA714}" dt="2023-04-15T00:29:10.812" v="1567" actId="478"/>
          <ac:spMkLst>
            <pc:docMk/>
            <pc:sldMk cId="152711870" sldId="256"/>
            <ac:spMk id="45" creationId="{FDDA776C-96C1-5AB9-870C-A64186F40E84}"/>
          </ac:spMkLst>
        </pc:spChg>
        <pc:spChg chg="add del mod">
          <ac:chgData name="kenichiro nagata" userId="3823d7bbe36885f1" providerId="LiveId" clId="{73788148-D3E5-4EA9-88CA-9772DAACA714}" dt="2023-04-15T00:29:12.998" v="1568" actId="478"/>
          <ac:spMkLst>
            <pc:docMk/>
            <pc:sldMk cId="152711870" sldId="256"/>
            <ac:spMk id="46" creationId="{9CA54059-1C51-8629-6821-A804D8509525}"/>
          </ac:spMkLst>
        </pc:spChg>
        <pc:spChg chg="add mod">
          <ac:chgData name="kenichiro nagata" userId="3823d7bbe36885f1" providerId="LiveId" clId="{73788148-D3E5-4EA9-88CA-9772DAACA714}" dt="2023-04-15T00:29:26.845" v="1570" actId="1076"/>
          <ac:spMkLst>
            <pc:docMk/>
            <pc:sldMk cId="152711870" sldId="256"/>
            <ac:spMk id="47" creationId="{2B947373-0413-80B6-585E-2C9BDE118195}"/>
          </ac:spMkLst>
        </pc:spChg>
        <pc:spChg chg="add mod">
          <ac:chgData name="kenichiro nagata" userId="3823d7bbe36885f1" providerId="LiveId" clId="{73788148-D3E5-4EA9-88CA-9772DAACA714}" dt="2023-04-15T00:29:43.452" v="1591" actId="1037"/>
          <ac:spMkLst>
            <pc:docMk/>
            <pc:sldMk cId="152711870" sldId="256"/>
            <ac:spMk id="48" creationId="{D0AE5D28-BAF1-A9AF-E18F-90E069FB12B2}"/>
          </ac:spMkLst>
        </pc:spChg>
        <pc:picChg chg="add mod">
          <ac:chgData name="kenichiro nagata" userId="3823d7bbe36885f1" providerId="LiveId" clId="{73788148-D3E5-4EA9-88CA-9772DAACA714}" dt="2023-04-15T00:09:45.993" v="1"/>
          <ac:picMkLst>
            <pc:docMk/>
            <pc:sldMk cId="152711870" sldId="256"/>
            <ac:picMk id="6" creationId="{A589BA55-F2BA-DD55-1561-3470B1F35A24}"/>
          </ac:picMkLst>
        </pc:picChg>
        <pc:picChg chg="add mod">
          <ac:chgData name="kenichiro nagata" userId="3823d7bbe36885f1" providerId="LiveId" clId="{73788148-D3E5-4EA9-88CA-9772DAACA714}" dt="2023-04-15T00:09:45.993" v="1"/>
          <ac:picMkLst>
            <pc:docMk/>
            <pc:sldMk cId="152711870" sldId="256"/>
            <ac:picMk id="7" creationId="{F9C82310-63BB-7199-77C0-24550B2720FF}"/>
          </ac:picMkLst>
        </pc:picChg>
        <pc:picChg chg="add mod">
          <ac:chgData name="kenichiro nagata" userId="3823d7bbe36885f1" providerId="LiveId" clId="{73788148-D3E5-4EA9-88CA-9772DAACA714}" dt="2023-04-15T00:09:45.993" v="1"/>
          <ac:picMkLst>
            <pc:docMk/>
            <pc:sldMk cId="152711870" sldId="256"/>
            <ac:picMk id="17" creationId="{AD161D0D-3062-2533-63E4-4E22462A6D81}"/>
          </ac:picMkLst>
        </pc:picChg>
        <pc:picChg chg="add mod">
          <ac:chgData name="kenichiro nagata" userId="3823d7bbe36885f1" providerId="LiveId" clId="{73788148-D3E5-4EA9-88CA-9772DAACA714}" dt="2023-04-15T00:09:45.993" v="1"/>
          <ac:picMkLst>
            <pc:docMk/>
            <pc:sldMk cId="152711870" sldId="256"/>
            <ac:picMk id="18" creationId="{05DC2B6D-E4E5-B87C-B001-3DE0BAE68BBC}"/>
          </ac:picMkLst>
        </pc:picChg>
        <pc:picChg chg="add mod">
          <ac:chgData name="kenichiro nagata" userId="3823d7bbe36885f1" providerId="LiveId" clId="{73788148-D3E5-4EA9-88CA-9772DAACA714}" dt="2023-04-15T04:39:55.904" v="1697" actId="1076"/>
          <ac:picMkLst>
            <pc:docMk/>
            <pc:sldMk cId="152711870" sldId="256"/>
            <ac:picMk id="24" creationId="{CA4BBB61-C067-4FD1-F301-FB8EE0D010AC}"/>
          </ac:picMkLst>
        </pc:picChg>
        <pc:picChg chg="add mod">
          <ac:chgData name="kenichiro nagata" userId="3823d7bbe36885f1" providerId="LiveId" clId="{73788148-D3E5-4EA9-88CA-9772DAACA714}" dt="2023-04-15T00:23:12.124" v="1005" actId="1076"/>
          <ac:picMkLst>
            <pc:docMk/>
            <pc:sldMk cId="152711870" sldId="256"/>
            <ac:picMk id="25" creationId="{A32735EF-EB5E-96FD-2EA0-62507BAE5C6A}"/>
          </ac:picMkLst>
        </pc:picChg>
        <pc:picChg chg="add mod">
          <ac:chgData name="kenichiro nagata" userId="3823d7bbe36885f1" providerId="LiveId" clId="{73788148-D3E5-4EA9-88CA-9772DAACA714}" dt="2023-04-15T00:10:25.070" v="6" actId="1076"/>
          <ac:picMkLst>
            <pc:docMk/>
            <pc:sldMk cId="152711870" sldId="256"/>
            <ac:picMk id="35" creationId="{FEC737A0-22D8-EC09-D1BF-A8E0D0E0BA32}"/>
          </ac:picMkLst>
        </pc:picChg>
        <pc:picChg chg="add mod">
          <ac:chgData name="kenichiro nagata" userId="3823d7bbe36885f1" providerId="LiveId" clId="{73788148-D3E5-4EA9-88CA-9772DAACA714}" dt="2023-04-15T00:23:12.124" v="1005" actId="1076"/>
          <ac:picMkLst>
            <pc:docMk/>
            <pc:sldMk cId="152711870" sldId="256"/>
            <ac:picMk id="36" creationId="{1F0ED825-25F3-3575-839B-EF0065E21F61}"/>
          </ac:picMkLst>
        </pc:picChg>
        <pc:cxnChg chg="add mod">
          <ac:chgData name="kenichiro nagata" userId="3823d7bbe36885f1" providerId="LiveId" clId="{73788148-D3E5-4EA9-88CA-9772DAACA714}" dt="2023-04-15T00:09:45.993" v="1"/>
          <ac:cxnSpMkLst>
            <pc:docMk/>
            <pc:sldMk cId="152711870" sldId="256"/>
            <ac:cxnSpMk id="9" creationId="{0CB4A6E8-5DB9-3CC3-BF47-AB23A0661501}"/>
          </ac:cxnSpMkLst>
        </pc:cxnChg>
        <pc:cxnChg chg="add mod">
          <ac:chgData name="kenichiro nagata" userId="3823d7bbe36885f1" providerId="LiveId" clId="{73788148-D3E5-4EA9-88CA-9772DAACA714}" dt="2023-04-15T00:09:45.993" v="1"/>
          <ac:cxnSpMkLst>
            <pc:docMk/>
            <pc:sldMk cId="152711870" sldId="256"/>
            <ac:cxnSpMk id="10" creationId="{8747CCB1-FBC6-E23C-F25A-07ADB019F2C5}"/>
          </ac:cxnSpMkLst>
        </pc:cxnChg>
        <pc:cxnChg chg="add mod">
          <ac:chgData name="kenichiro nagata" userId="3823d7bbe36885f1" providerId="LiveId" clId="{73788148-D3E5-4EA9-88CA-9772DAACA714}" dt="2023-04-15T00:09:45.993" v="1"/>
          <ac:cxnSpMkLst>
            <pc:docMk/>
            <pc:sldMk cId="152711870" sldId="256"/>
            <ac:cxnSpMk id="13" creationId="{041FD7A8-CE39-815C-138A-256DF8FF2703}"/>
          </ac:cxnSpMkLst>
        </pc:cxnChg>
        <pc:cxnChg chg="add mod">
          <ac:chgData name="kenichiro nagata" userId="3823d7bbe36885f1" providerId="LiveId" clId="{73788148-D3E5-4EA9-88CA-9772DAACA714}" dt="2023-04-15T00:23:12.124" v="1005" actId="1076"/>
          <ac:cxnSpMkLst>
            <pc:docMk/>
            <pc:sldMk cId="152711870" sldId="256"/>
            <ac:cxnSpMk id="27" creationId="{07D3BB32-7D43-60ED-EA60-DEFAD0C2249E}"/>
          </ac:cxnSpMkLst>
        </pc:cxnChg>
        <pc:cxnChg chg="add mod">
          <ac:chgData name="kenichiro nagata" userId="3823d7bbe36885f1" providerId="LiveId" clId="{73788148-D3E5-4EA9-88CA-9772DAACA714}" dt="2023-04-15T00:23:12.124" v="1005" actId="1076"/>
          <ac:cxnSpMkLst>
            <pc:docMk/>
            <pc:sldMk cId="152711870" sldId="256"/>
            <ac:cxnSpMk id="28" creationId="{519FD092-5D41-E091-4A8C-B23EC08ACEE6}"/>
          </ac:cxnSpMkLst>
        </pc:cxnChg>
        <pc:cxnChg chg="add mod">
          <ac:chgData name="kenichiro nagata" userId="3823d7bbe36885f1" providerId="LiveId" clId="{73788148-D3E5-4EA9-88CA-9772DAACA714}" dt="2023-04-15T00:10:25.070" v="6" actId="1076"/>
          <ac:cxnSpMkLst>
            <pc:docMk/>
            <pc:sldMk cId="152711870" sldId="256"/>
            <ac:cxnSpMk id="31" creationId="{A22B020C-713A-E2EE-21D6-84418528C4B0}"/>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CBBFE0-97AE-8F2B-441F-65500B8B0D5B}"/>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BAC63E8-1807-A0C8-45B5-11B0080BC1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485C07F1-D81A-7CC1-B6D6-01B5F6ACE4CE}"/>
              </a:ext>
            </a:extLst>
          </p:cNvPr>
          <p:cNvSpPr>
            <a:spLocks noGrp="1"/>
          </p:cNvSpPr>
          <p:nvPr>
            <p:ph type="dt" sz="half" idx="10"/>
          </p:nvPr>
        </p:nvSpPr>
        <p:spPr/>
        <p:txBody>
          <a:bodyPr/>
          <a:lstStyle/>
          <a:p>
            <a:fld id="{19376384-C60C-44AE-AE5D-0220E978E03B}" type="datetimeFigureOut">
              <a:rPr kumimoji="1" lang="ja-JP" altLang="en-US" smtClean="0"/>
              <a:t>2023/4/15</a:t>
            </a:fld>
            <a:endParaRPr kumimoji="1" lang="ja-JP" altLang="en-US"/>
          </a:p>
        </p:txBody>
      </p:sp>
      <p:sp>
        <p:nvSpPr>
          <p:cNvPr id="5" name="フッター プレースホルダー 4">
            <a:extLst>
              <a:ext uri="{FF2B5EF4-FFF2-40B4-BE49-F238E27FC236}">
                <a16:creationId xmlns:a16="http://schemas.microsoft.com/office/drawing/2014/main" id="{574BC8DE-C122-FDD2-CE10-623570F8469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AB6BB90-EB7C-ED1A-D024-52F870D9F6C5}"/>
              </a:ext>
            </a:extLst>
          </p:cNvPr>
          <p:cNvSpPr>
            <a:spLocks noGrp="1"/>
          </p:cNvSpPr>
          <p:nvPr>
            <p:ph type="sldNum" sz="quarter" idx="12"/>
          </p:nvPr>
        </p:nvSpPr>
        <p:spPr/>
        <p:txBody>
          <a:bodyPr/>
          <a:lstStyle/>
          <a:p>
            <a:fld id="{68B31C1E-DF29-48C6-99EA-8C10417AC04E}" type="slidenum">
              <a:rPr kumimoji="1" lang="ja-JP" altLang="en-US" smtClean="0"/>
              <a:t>‹#›</a:t>
            </a:fld>
            <a:endParaRPr kumimoji="1" lang="ja-JP" altLang="en-US"/>
          </a:p>
        </p:txBody>
      </p:sp>
    </p:spTree>
    <p:extLst>
      <p:ext uri="{BB962C8B-B14F-4D97-AF65-F5344CB8AC3E}">
        <p14:creationId xmlns:p14="http://schemas.microsoft.com/office/powerpoint/2010/main" val="2553004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F7495D-9C2E-4037-0CA2-6A7E5AF65DB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5A4F983-CFA7-B643-ECF3-33B6421999B0}"/>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8BB4925-707A-2BAF-52AB-87ADEE96C8D2}"/>
              </a:ext>
            </a:extLst>
          </p:cNvPr>
          <p:cNvSpPr>
            <a:spLocks noGrp="1"/>
          </p:cNvSpPr>
          <p:nvPr>
            <p:ph type="dt" sz="half" idx="10"/>
          </p:nvPr>
        </p:nvSpPr>
        <p:spPr/>
        <p:txBody>
          <a:bodyPr/>
          <a:lstStyle/>
          <a:p>
            <a:fld id="{19376384-C60C-44AE-AE5D-0220E978E03B}" type="datetimeFigureOut">
              <a:rPr kumimoji="1" lang="ja-JP" altLang="en-US" smtClean="0"/>
              <a:t>2023/4/15</a:t>
            </a:fld>
            <a:endParaRPr kumimoji="1" lang="ja-JP" altLang="en-US"/>
          </a:p>
        </p:txBody>
      </p:sp>
      <p:sp>
        <p:nvSpPr>
          <p:cNvPr id="5" name="フッター プレースホルダー 4">
            <a:extLst>
              <a:ext uri="{FF2B5EF4-FFF2-40B4-BE49-F238E27FC236}">
                <a16:creationId xmlns:a16="http://schemas.microsoft.com/office/drawing/2014/main" id="{A5D3E078-8D5E-7485-28AE-E33782C0C56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56D54A3-CCB3-D877-D1E4-6FBB73547FD4}"/>
              </a:ext>
            </a:extLst>
          </p:cNvPr>
          <p:cNvSpPr>
            <a:spLocks noGrp="1"/>
          </p:cNvSpPr>
          <p:nvPr>
            <p:ph type="sldNum" sz="quarter" idx="12"/>
          </p:nvPr>
        </p:nvSpPr>
        <p:spPr/>
        <p:txBody>
          <a:bodyPr/>
          <a:lstStyle/>
          <a:p>
            <a:fld id="{68B31C1E-DF29-48C6-99EA-8C10417AC04E}" type="slidenum">
              <a:rPr kumimoji="1" lang="ja-JP" altLang="en-US" smtClean="0"/>
              <a:t>‹#›</a:t>
            </a:fld>
            <a:endParaRPr kumimoji="1" lang="ja-JP" altLang="en-US"/>
          </a:p>
        </p:txBody>
      </p:sp>
    </p:spTree>
    <p:extLst>
      <p:ext uri="{BB962C8B-B14F-4D97-AF65-F5344CB8AC3E}">
        <p14:creationId xmlns:p14="http://schemas.microsoft.com/office/powerpoint/2010/main" val="2179939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A21429B-51BB-6F55-3E70-3EC5E709A793}"/>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FC3C2C9-A1CD-43E1-117D-E212DC1EAD86}"/>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51CA8E3-02F9-E38F-990F-32D258CEF41B}"/>
              </a:ext>
            </a:extLst>
          </p:cNvPr>
          <p:cNvSpPr>
            <a:spLocks noGrp="1"/>
          </p:cNvSpPr>
          <p:nvPr>
            <p:ph type="dt" sz="half" idx="10"/>
          </p:nvPr>
        </p:nvSpPr>
        <p:spPr/>
        <p:txBody>
          <a:bodyPr/>
          <a:lstStyle/>
          <a:p>
            <a:fld id="{19376384-C60C-44AE-AE5D-0220E978E03B}" type="datetimeFigureOut">
              <a:rPr kumimoji="1" lang="ja-JP" altLang="en-US" smtClean="0"/>
              <a:t>2023/4/15</a:t>
            </a:fld>
            <a:endParaRPr kumimoji="1" lang="ja-JP" altLang="en-US"/>
          </a:p>
        </p:txBody>
      </p:sp>
      <p:sp>
        <p:nvSpPr>
          <p:cNvPr id="5" name="フッター プレースホルダー 4">
            <a:extLst>
              <a:ext uri="{FF2B5EF4-FFF2-40B4-BE49-F238E27FC236}">
                <a16:creationId xmlns:a16="http://schemas.microsoft.com/office/drawing/2014/main" id="{57D480D1-4BFA-DA8E-40C9-BAFD7A5574E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C402279-1B92-FABF-2560-0E6A3655B4DD}"/>
              </a:ext>
            </a:extLst>
          </p:cNvPr>
          <p:cNvSpPr>
            <a:spLocks noGrp="1"/>
          </p:cNvSpPr>
          <p:nvPr>
            <p:ph type="sldNum" sz="quarter" idx="12"/>
          </p:nvPr>
        </p:nvSpPr>
        <p:spPr/>
        <p:txBody>
          <a:bodyPr/>
          <a:lstStyle/>
          <a:p>
            <a:fld id="{68B31C1E-DF29-48C6-99EA-8C10417AC04E}" type="slidenum">
              <a:rPr kumimoji="1" lang="ja-JP" altLang="en-US" smtClean="0"/>
              <a:t>‹#›</a:t>
            </a:fld>
            <a:endParaRPr kumimoji="1" lang="ja-JP" altLang="en-US"/>
          </a:p>
        </p:txBody>
      </p:sp>
    </p:spTree>
    <p:extLst>
      <p:ext uri="{BB962C8B-B14F-4D97-AF65-F5344CB8AC3E}">
        <p14:creationId xmlns:p14="http://schemas.microsoft.com/office/powerpoint/2010/main" val="2220760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FC6A20-5970-8A13-A341-3D49CFCB7EA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48E4115-77CE-B365-4C28-E1A07DCF385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A5F8085-2EE4-3F63-7815-81EA8DD01F6D}"/>
              </a:ext>
            </a:extLst>
          </p:cNvPr>
          <p:cNvSpPr>
            <a:spLocks noGrp="1"/>
          </p:cNvSpPr>
          <p:nvPr>
            <p:ph type="dt" sz="half" idx="10"/>
          </p:nvPr>
        </p:nvSpPr>
        <p:spPr/>
        <p:txBody>
          <a:bodyPr/>
          <a:lstStyle/>
          <a:p>
            <a:fld id="{19376384-C60C-44AE-AE5D-0220E978E03B}" type="datetimeFigureOut">
              <a:rPr kumimoji="1" lang="ja-JP" altLang="en-US" smtClean="0"/>
              <a:t>2023/4/15</a:t>
            </a:fld>
            <a:endParaRPr kumimoji="1" lang="ja-JP" altLang="en-US"/>
          </a:p>
        </p:txBody>
      </p:sp>
      <p:sp>
        <p:nvSpPr>
          <p:cNvPr id="5" name="フッター プレースホルダー 4">
            <a:extLst>
              <a:ext uri="{FF2B5EF4-FFF2-40B4-BE49-F238E27FC236}">
                <a16:creationId xmlns:a16="http://schemas.microsoft.com/office/drawing/2014/main" id="{AC46F1CC-66A1-0529-3343-5A26DD123C3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94AECD5-CD86-88BB-00DB-436FA2B433A3}"/>
              </a:ext>
            </a:extLst>
          </p:cNvPr>
          <p:cNvSpPr>
            <a:spLocks noGrp="1"/>
          </p:cNvSpPr>
          <p:nvPr>
            <p:ph type="sldNum" sz="quarter" idx="12"/>
          </p:nvPr>
        </p:nvSpPr>
        <p:spPr/>
        <p:txBody>
          <a:bodyPr/>
          <a:lstStyle/>
          <a:p>
            <a:fld id="{68B31C1E-DF29-48C6-99EA-8C10417AC04E}" type="slidenum">
              <a:rPr kumimoji="1" lang="ja-JP" altLang="en-US" smtClean="0"/>
              <a:t>‹#›</a:t>
            </a:fld>
            <a:endParaRPr kumimoji="1" lang="ja-JP" altLang="en-US"/>
          </a:p>
        </p:txBody>
      </p:sp>
    </p:spTree>
    <p:extLst>
      <p:ext uri="{BB962C8B-B14F-4D97-AF65-F5344CB8AC3E}">
        <p14:creationId xmlns:p14="http://schemas.microsoft.com/office/powerpoint/2010/main" val="1658839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C388E4-5F81-1EE4-C47E-F40EDAF4D85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C225B8A-B59B-D052-3B97-EF661D9B3D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69674D6-E7B7-A0AE-52CD-20D63F95789B}"/>
              </a:ext>
            </a:extLst>
          </p:cNvPr>
          <p:cNvSpPr>
            <a:spLocks noGrp="1"/>
          </p:cNvSpPr>
          <p:nvPr>
            <p:ph type="dt" sz="half" idx="10"/>
          </p:nvPr>
        </p:nvSpPr>
        <p:spPr/>
        <p:txBody>
          <a:bodyPr/>
          <a:lstStyle/>
          <a:p>
            <a:fld id="{19376384-C60C-44AE-AE5D-0220E978E03B}" type="datetimeFigureOut">
              <a:rPr kumimoji="1" lang="ja-JP" altLang="en-US" smtClean="0"/>
              <a:t>2023/4/15</a:t>
            </a:fld>
            <a:endParaRPr kumimoji="1" lang="ja-JP" altLang="en-US"/>
          </a:p>
        </p:txBody>
      </p:sp>
      <p:sp>
        <p:nvSpPr>
          <p:cNvPr id="5" name="フッター プレースホルダー 4">
            <a:extLst>
              <a:ext uri="{FF2B5EF4-FFF2-40B4-BE49-F238E27FC236}">
                <a16:creationId xmlns:a16="http://schemas.microsoft.com/office/drawing/2014/main" id="{94448638-AED2-FC11-8160-F9529673D42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FEE2428-3EC1-68A0-055F-D8B41D127E7D}"/>
              </a:ext>
            </a:extLst>
          </p:cNvPr>
          <p:cNvSpPr>
            <a:spLocks noGrp="1"/>
          </p:cNvSpPr>
          <p:nvPr>
            <p:ph type="sldNum" sz="quarter" idx="12"/>
          </p:nvPr>
        </p:nvSpPr>
        <p:spPr/>
        <p:txBody>
          <a:bodyPr/>
          <a:lstStyle/>
          <a:p>
            <a:fld id="{68B31C1E-DF29-48C6-99EA-8C10417AC04E}" type="slidenum">
              <a:rPr kumimoji="1" lang="ja-JP" altLang="en-US" smtClean="0"/>
              <a:t>‹#›</a:t>
            </a:fld>
            <a:endParaRPr kumimoji="1" lang="ja-JP" altLang="en-US"/>
          </a:p>
        </p:txBody>
      </p:sp>
    </p:spTree>
    <p:extLst>
      <p:ext uri="{BB962C8B-B14F-4D97-AF65-F5344CB8AC3E}">
        <p14:creationId xmlns:p14="http://schemas.microsoft.com/office/powerpoint/2010/main" val="1541297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21719B-7627-B3E3-7D15-7B924AC7D89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AE5687B-9E97-8F65-D4D4-65BF9A318937}"/>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7BC8EF5-4DE1-ED71-51E6-3D078A0A1568}"/>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D27711B-0E1F-3957-B9AB-3F6A54E524C1}"/>
              </a:ext>
            </a:extLst>
          </p:cNvPr>
          <p:cNvSpPr>
            <a:spLocks noGrp="1"/>
          </p:cNvSpPr>
          <p:nvPr>
            <p:ph type="dt" sz="half" idx="10"/>
          </p:nvPr>
        </p:nvSpPr>
        <p:spPr/>
        <p:txBody>
          <a:bodyPr/>
          <a:lstStyle/>
          <a:p>
            <a:fld id="{19376384-C60C-44AE-AE5D-0220E978E03B}" type="datetimeFigureOut">
              <a:rPr kumimoji="1" lang="ja-JP" altLang="en-US" smtClean="0"/>
              <a:t>2023/4/15</a:t>
            </a:fld>
            <a:endParaRPr kumimoji="1" lang="ja-JP" altLang="en-US"/>
          </a:p>
        </p:txBody>
      </p:sp>
      <p:sp>
        <p:nvSpPr>
          <p:cNvPr id="6" name="フッター プレースホルダー 5">
            <a:extLst>
              <a:ext uri="{FF2B5EF4-FFF2-40B4-BE49-F238E27FC236}">
                <a16:creationId xmlns:a16="http://schemas.microsoft.com/office/drawing/2014/main" id="{99C5F1E4-B5C4-DF34-56B7-5E437B568AA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550A7E3-C873-20A1-14DA-8B50CC5A0F1D}"/>
              </a:ext>
            </a:extLst>
          </p:cNvPr>
          <p:cNvSpPr>
            <a:spLocks noGrp="1"/>
          </p:cNvSpPr>
          <p:nvPr>
            <p:ph type="sldNum" sz="quarter" idx="12"/>
          </p:nvPr>
        </p:nvSpPr>
        <p:spPr/>
        <p:txBody>
          <a:bodyPr/>
          <a:lstStyle/>
          <a:p>
            <a:fld id="{68B31C1E-DF29-48C6-99EA-8C10417AC04E}" type="slidenum">
              <a:rPr kumimoji="1" lang="ja-JP" altLang="en-US" smtClean="0"/>
              <a:t>‹#›</a:t>
            </a:fld>
            <a:endParaRPr kumimoji="1" lang="ja-JP" altLang="en-US"/>
          </a:p>
        </p:txBody>
      </p:sp>
    </p:spTree>
    <p:extLst>
      <p:ext uri="{BB962C8B-B14F-4D97-AF65-F5344CB8AC3E}">
        <p14:creationId xmlns:p14="http://schemas.microsoft.com/office/powerpoint/2010/main" val="245524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FFCFC5-3427-F6BE-4E07-2C15E171F27F}"/>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86A0ABC-9E7C-A807-8D50-11DD047894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32729CD-774C-625D-AD4C-2B08A61D189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587507B-682B-35A7-1947-0B09B96377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649EE9B-E0A9-14A7-EB8E-B64936CDE78E}"/>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14234618-0EF6-49D8-C123-45766AB79952}"/>
              </a:ext>
            </a:extLst>
          </p:cNvPr>
          <p:cNvSpPr>
            <a:spLocks noGrp="1"/>
          </p:cNvSpPr>
          <p:nvPr>
            <p:ph type="dt" sz="half" idx="10"/>
          </p:nvPr>
        </p:nvSpPr>
        <p:spPr/>
        <p:txBody>
          <a:bodyPr/>
          <a:lstStyle/>
          <a:p>
            <a:fld id="{19376384-C60C-44AE-AE5D-0220E978E03B}" type="datetimeFigureOut">
              <a:rPr kumimoji="1" lang="ja-JP" altLang="en-US" smtClean="0"/>
              <a:t>2023/4/15</a:t>
            </a:fld>
            <a:endParaRPr kumimoji="1" lang="ja-JP" altLang="en-US"/>
          </a:p>
        </p:txBody>
      </p:sp>
      <p:sp>
        <p:nvSpPr>
          <p:cNvPr id="8" name="フッター プレースホルダー 7">
            <a:extLst>
              <a:ext uri="{FF2B5EF4-FFF2-40B4-BE49-F238E27FC236}">
                <a16:creationId xmlns:a16="http://schemas.microsoft.com/office/drawing/2014/main" id="{83556AFC-60A8-6E30-9849-2C10893D644F}"/>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F708437-5180-477A-641E-E7DFC1902008}"/>
              </a:ext>
            </a:extLst>
          </p:cNvPr>
          <p:cNvSpPr>
            <a:spLocks noGrp="1"/>
          </p:cNvSpPr>
          <p:nvPr>
            <p:ph type="sldNum" sz="quarter" idx="12"/>
          </p:nvPr>
        </p:nvSpPr>
        <p:spPr/>
        <p:txBody>
          <a:bodyPr/>
          <a:lstStyle/>
          <a:p>
            <a:fld id="{68B31C1E-DF29-48C6-99EA-8C10417AC04E}" type="slidenum">
              <a:rPr kumimoji="1" lang="ja-JP" altLang="en-US" smtClean="0"/>
              <a:t>‹#›</a:t>
            </a:fld>
            <a:endParaRPr kumimoji="1" lang="ja-JP" altLang="en-US"/>
          </a:p>
        </p:txBody>
      </p:sp>
    </p:spTree>
    <p:extLst>
      <p:ext uri="{BB962C8B-B14F-4D97-AF65-F5344CB8AC3E}">
        <p14:creationId xmlns:p14="http://schemas.microsoft.com/office/powerpoint/2010/main" val="1654950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B07BC9-5015-B67F-C665-252045E6BF2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2DCF917-A1B3-DAAE-2F8B-BF60CE7EA5B3}"/>
              </a:ext>
            </a:extLst>
          </p:cNvPr>
          <p:cNvSpPr>
            <a:spLocks noGrp="1"/>
          </p:cNvSpPr>
          <p:nvPr>
            <p:ph type="dt" sz="half" idx="10"/>
          </p:nvPr>
        </p:nvSpPr>
        <p:spPr/>
        <p:txBody>
          <a:bodyPr/>
          <a:lstStyle/>
          <a:p>
            <a:fld id="{19376384-C60C-44AE-AE5D-0220E978E03B}" type="datetimeFigureOut">
              <a:rPr kumimoji="1" lang="ja-JP" altLang="en-US" smtClean="0"/>
              <a:t>2023/4/15</a:t>
            </a:fld>
            <a:endParaRPr kumimoji="1" lang="ja-JP" altLang="en-US"/>
          </a:p>
        </p:txBody>
      </p:sp>
      <p:sp>
        <p:nvSpPr>
          <p:cNvPr id="4" name="フッター プレースホルダー 3">
            <a:extLst>
              <a:ext uri="{FF2B5EF4-FFF2-40B4-BE49-F238E27FC236}">
                <a16:creationId xmlns:a16="http://schemas.microsoft.com/office/drawing/2014/main" id="{7E18201E-AB7F-F52F-33D1-66449FF5B03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527D2D1-14CB-A5D6-E56A-2DCF1B1E6A0A}"/>
              </a:ext>
            </a:extLst>
          </p:cNvPr>
          <p:cNvSpPr>
            <a:spLocks noGrp="1"/>
          </p:cNvSpPr>
          <p:nvPr>
            <p:ph type="sldNum" sz="quarter" idx="12"/>
          </p:nvPr>
        </p:nvSpPr>
        <p:spPr/>
        <p:txBody>
          <a:bodyPr/>
          <a:lstStyle/>
          <a:p>
            <a:fld id="{68B31C1E-DF29-48C6-99EA-8C10417AC04E}" type="slidenum">
              <a:rPr kumimoji="1" lang="ja-JP" altLang="en-US" smtClean="0"/>
              <a:t>‹#›</a:t>
            </a:fld>
            <a:endParaRPr kumimoji="1" lang="ja-JP" altLang="en-US"/>
          </a:p>
        </p:txBody>
      </p:sp>
    </p:spTree>
    <p:extLst>
      <p:ext uri="{BB962C8B-B14F-4D97-AF65-F5344CB8AC3E}">
        <p14:creationId xmlns:p14="http://schemas.microsoft.com/office/powerpoint/2010/main" val="3469952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C0C8837-B0AE-C04A-A3C5-0D78F5D91F88}"/>
              </a:ext>
            </a:extLst>
          </p:cNvPr>
          <p:cNvSpPr>
            <a:spLocks noGrp="1"/>
          </p:cNvSpPr>
          <p:nvPr>
            <p:ph type="dt" sz="half" idx="10"/>
          </p:nvPr>
        </p:nvSpPr>
        <p:spPr/>
        <p:txBody>
          <a:bodyPr/>
          <a:lstStyle/>
          <a:p>
            <a:fld id="{19376384-C60C-44AE-AE5D-0220E978E03B}" type="datetimeFigureOut">
              <a:rPr kumimoji="1" lang="ja-JP" altLang="en-US" smtClean="0"/>
              <a:t>2023/4/15</a:t>
            </a:fld>
            <a:endParaRPr kumimoji="1" lang="ja-JP" altLang="en-US"/>
          </a:p>
        </p:txBody>
      </p:sp>
      <p:sp>
        <p:nvSpPr>
          <p:cNvPr id="3" name="フッター プレースホルダー 2">
            <a:extLst>
              <a:ext uri="{FF2B5EF4-FFF2-40B4-BE49-F238E27FC236}">
                <a16:creationId xmlns:a16="http://schemas.microsoft.com/office/drawing/2014/main" id="{EEE02B2C-BB94-5A17-CEB8-E44B5ED511B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DC5AB2E-BD89-89DB-475B-C6040EB25D54}"/>
              </a:ext>
            </a:extLst>
          </p:cNvPr>
          <p:cNvSpPr>
            <a:spLocks noGrp="1"/>
          </p:cNvSpPr>
          <p:nvPr>
            <p:ph type="sldNum" sz="quarter" idx="12"/>
          </p:nvPr>
        </p:nvSpPr>
        <p:spPr/>
        <p:txBody>
          <a:bodyPr/>
          <a:lstStyle/>
          <a:p>
            <a:fld id="{68B31C1E-DF29-48C6-99EA-8C10417AC04E}" type="slidenum">
              <a:rPr kumimoji="1" lang="ja-JP" altLang="en-US" smtClean="0"/>
              <a:t>‹#›</a:t>
            </a:fld>
            <a:endParaRPr kumimoji="1" lang="ja-JP" altLang="en-US"/>
          </a:p>
        </p:txBody>
      </p:sp>
    </p:spTree>
    <p:extLst>
      <p:ext uri="{BB962C8B-B14F-4D97-AF65-F5344CB8AC3E}">
        <p14:creationId xmlns:p14="http://schemas.microsoft.com/office/powerpoint/2010/main" val="466032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AAB106-3A68-7FE5-35C9-DC8729D1672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7C2EB85-8F1A-874D-CD65-6CB6B5A94F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FE01368-7DCB-744A-A7B6-8E794AD2D1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E2E3667-5C7F-AA58-7CFC-E4A92181986C}"/>
              </a:ext>
            </a:extLst>
          </p:cNvPr>
          <p:cNvSpPr>
            <a:spLocks noGrp="1"/>
          </p:cNvSpPr>
          <p:nvPr>
            <p:ph type="dt" sz="half" idx="10"/>
          </p:nvPr>
        </p:nvSpPr>
        <p:spPr/>
        <p:txBody>
          <a:bodyPr/>
          <a:lstStyle/>
          <a:p>
            <a:fld id="{19376384-C60C-44AE-AE5D-0220E978E03B}" type="datetimeFigureOut">
              <a:rPr kumimoji="1" lang="ja-JP" altLang="en-US" smtClean="0"/>
              <a:t>2023/4/15</a:t>
            </a:fld>
            <a:endParaRPr kumimoji="1" lang="ja-JP" altLang="en-US"/>
          </a:p>
        </p:txBody>
      </p:sp>
      <p:sp>
        <p:nvSpPr>
          <p:cNvPr id="6" name="フッター プレースホルダー 5">
            <a:extLst>
              <a:ext uri="{FF2B5EF4-FFF2-40B4-BE49-F238E27FC236}">
                <a16:creationId xmlns:a16="http://schemas.microsoft.com/office/drawing/2014/main" id="{CF840634-2438-128C-A7E9-8435BC50671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842E9BD-67CD-6555-1C11-89E2D40A5F47}"/>
              </a:ext>
            </a:extLst>
          </p:cNvPr>
          <p:cNvSpPr>
            <a:spLocks noGrp="1"/>
          </p:cNvSpPr>
          <p:nvPr>
            <p:ph type="sldNum" sz="quarter" idx="12"/>
          </p:nvPr>
        </p:nvSpPr>
        <p:spPr/>
        <p:txBody>
          <a:bodyPr/>
          <a:lstStyle/>
          <a:p>
            <a:fld id="{68B31C1E-DF29-48C6-99EA-8C10417AC04E}" type="slidenum">
              <a:rPr kumimoji="1" lang="ja-JP" altLang="en-US" smtClean="0"/>
              <a:t>‹#›</a:t>
            </a:fld>
            <a:endParaRPr kumimoji="1" lang="ja-JP" altLang="en-US"/>
          </a:p>
        </p:txBody>
      </p:sp>
    </p:spTree>
    <p:extLst>
      <p:ext uri="{BB962C8B-B14F-4D97-AF65-F5344CB8AC3E}">
        <p14:creationId xmlns:p14="http://schemas.microsoft.com/office/powerpoint/2010/main" val="309288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92F9C2-DBAE-D0C8-53B6-25F5DD0DA20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4DCF8CF-8218-F495-8736-A3F91059A6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41185309-7A59-4F69-D5A0-D510DD3129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A2871CE-DE16-3776-17DC-19AD3933A423}"/>
              </a:ext>
            </a:extLst>
          </p:cNvPr>
          <p:cNvSpPr>
            <a:spLocks noGrp="1"/>
          </p:cNvSpPr>
          <p:nvPr>
            <p:ph type="dt" sz="half" idx="10"/>
          </p:nvPr>
        </p:nvSpPr>
        <p:spPr/>
        <p:txBody>
          <a:bodyPr/>
          <a:lstStyle/>
          <a:p>
            <a:fld id="{19376384-C60C-44AE-AE5D-0220E978E03B}" type="datetimeFigureOut">
              <a:rPr kumimoji="1" lang="ja-JP" altLang="en-US" smtClean="0"/>
              <a:t>2023/4/15</a:t>
            </a:fld>
            <a:endParaRPr kumimoji="1" lang="ja-JP" altLang="en-US"/>
          </a:p>
        </p:txBody>
      </p:sp>
      <p:sp>
        <p:nvSpPr>
          <p:cNvPr id="6" name="フッター プレースホルダー 5">
            <a:extLst>
              <a:ext uri="{FF2B5EF4-FFF2-40B4-BE49-F238E27FC236}">
                <a16:creationId xmlns:a16="http://schemas.microsoft.com/office/drawing/2014/main" id="{BC37D81B-950C-FA85-E963-3A90166F2B4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F06E048-84D4-1208-E1B2-38F3049C50A9}"/>
              </a:ext>
            </a:extLst>
          </p:cNvPr>
          <p:cNvSpPr>
            <a:spLocks noGrp="1"/>
          </p:cNvSpPr>
          <p:nvPr>
            <p:ph type="sldNum" sz="quarter" idx="12"/>
          </p:nvPr>
        </p:nvSpPr>
        <p:spPr/>
        <p:txBody>
          <a:bodyPr/>
          <a:lstStyle/>
          <a:p>
            <a:fld id="{68B31C1E-DF29-48C6-99EA-8C10417AC04E}" type="slidenum">
              <a:rPr kumimoji="1" lang="ja-JP" altLang="en-US" smtClean="0"/>
              <a:t>‹#›</a:t>
            </a:fld>
            <a:endParaRPr kumimoji="1" lang="ja-JP" altLang="en-US"/>
          </a:p>
        </p:txBody>
      </p:sp>
    </p:spTree>
    <p:extLst>
      <p:ext uri="{BB962C8B-B14F-4D97-AF65-F5344CB8AC3E}">
        <p14:creationId xmlns:p14="http://schemas.microsoft.com/office/powerpoint/2010/main" val="3700482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505A4DB-5E9A-B22F-57E9-26BFEE26B1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26522A9-649B-F05C-26F2-3F2B718410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6ACDFD7-44FC-A8EB-E1FE-E12DCAA41E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376384-C60C-44AE-AE5D-0220E978E03B}" type="datetimeFigureOut">
              <a:rPr kumimoji="1" lang="ja-JP" altLang="en-US" smtClean="0"/>
              <a:t>2023/4/15</a:t>
            </a:fld>
            <a:endParaRPr kumimoji="1" lang="ja-JP" altLang="en-US"/>
          </a:p>
        </p:txBody>
      </p:sp>
      <p:sp>
        <p:nvSpPr>
          <p:cNvPr id="5" name="フッター プレースホルダー 4">
            <a:extLst>
              <a:ext uri="{FF2B5EF4-FFF2-40B4-BE49-F238E27FC236}">
                <a16:creationId xmlns:a16="http://schemas.microsoft.com/office/drawing/2014/main" id="{6CE87704-075D-AB15-32FE-A5012FECE8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A6B597C-FB09-F98E-F8F1-07F01781B4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B31C1E-DF29-48C6-99EA-8C10417AC04E}" type="slidenum">
              <a:rPr kumimoji="1" lang="ja-JP" altLang="en-US" smtClean="0"/>
              <a:t>‹#›</a:t>
            </a:fld>
            <a:endParaRPr kumimoji="1" lang="ja-JP" altLang="en-US"/>
          </a:p>
        </p:txBody>
      </p:sp>
    </p:spTree>
    <p:extLst>
      <p:ext uri="{BB962C8B-B14F-4D97-AF65-F5344CB8AC3E}">
        <p14:creationId xmlns:p14="http://schemas.microsoft.com/office/powerpoint/2010/main" val="2616629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図 23">
            <a:extLst>
              <a:ext uri="{FF2B5EF4-FFF2-40B4-BE49-F238E27FC236}">
                <a16:creationId xmlns:a16="http://schemas.microsoft.com/office/drawing/2014/main" id="{CA4BBB61-C067-4FD1-F301-FB8EE0D010A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764" t="18110" r="9513" b="21213"/>
          <a:stretch/>
        </p:blipFill>
        <p:spPr bwMode="auto">
          <a:xfrm>
            <a:off x="5935881" y="5036141"/>
            <a:ext cx="2627630" cy="1524000"/>
          </a:xfrm>
          <a:prstGeom prst="rect">
            <a:avLst/>
          </a:prstGeom>
          <a:noFill/>
          <a:ln>
            <a:noFill/>
          </a:ln>
          <a:extLst>
            <a:ext uri="{53640926-AAD7-44D8-BBD7-CCE9431645EC}">
              <a14:shadowObscured xmlns:a14="http://schemas.microsoft.com/office/drawing/2010/main"/>
            </a:ext>
          </a:extLst>
        </p:spPr>
      </p:pic>
      <p:pic>
        <p:nvPicPr>
          <p:cNvPr id="25" name="図 24">
            <a:extLst>
              <a:ext uri="{FF2B5EF4-FFF2-40B4-BE49-F238E27FC236}">
                <a16:creationId xmlns:a16="http://schemas.microsoft.com/office/drawing/2014/main" id="{A32735EF-EB5E-96FD-2EA0-62507BAE5C6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
          <a:stretch/>
        </p:blipFill>
        <p:spPr bwMode="auto">
          <a:xfrm>
            <a:off x="5799356" y="2863338"/>
            <a:ext cx="2790825" cy="1778635"/>
          </a:xfrm>
          <a:prstGeom prst="rect">
            <a:avLst/>
          </a:prstGeom>
          <a:noFill/>
          <a:ln>
            <a:noFill/>
          </a:ln>
          <a:extLst>
            <a:ext uri="{53640926-AAD7-44D8-BBD7-CCE9431645EC}">
              <a14:shadowObscured xmlns:a14="http://schemas.microsoft.com/office/drawing/2010/main"/>
            </a:ext>
          </a:extLst>
        </p:spPr>
      </p:pic>
      <p:sp>
        <p:nvSpPr>
          <p:cNvPr id="26" name="テキスト ボックス 9">
            <a:extLst>
              <a:ext uri="{FF2B5EF4-FFF2-40B4-BE49-F238E27FC236}">
                <a16:creationId xmlns:a16="http://schemas.microsoft.com/office/drawing/2014/main" id="{97503525-1F8E-D368-EEB3-4B5FB3A4F1FC}"/>
              </a:ext>
            </a:extLst>
          </p:cNvPr>
          <p:cNvSpPr txBox="1"/>
          <p:nvPr/>
        </p:nvSpPr>
        <p:spPr>
          <a:xfrm>
            <a:off x="5786021" y="4724841"/>
            <a:ext cx="3171825" cy="32385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【Ａ地点】遊歩道が低くなっていて児童が隠れる</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p:txBody>
      </p:sp>
      <p:cxnSp>
        <p:nvCxnSpPr>
          <p:cNvPr id="27" name="直線矢印コネクタ 26">
            <a:extLst>
              <a:ext uri="{FF2B5EF4-FFF2-40B4-BE49-F238E27FC236}">
                <a16:creationId xmlns:a16="http://schemas.microsoft.com/office/drawing/2014/main" id="{07D3BB32-7D43-60ED-EA60-DEFAD0C2249E}"/>
              </a:ext>
            </a:extLst>
          </p:cNvPr>
          <p:cNvCxnSpPr/>
          <p:nvPr/>
        </p:nvCxnSpPr>
        <p:spPr>
          <a:xfrm>
            <a:off x="7803416" y="4050153"/>
            <a:ext cx="9525" cy="287655"/>
          </a:xfrm>
          <a:prstGeom prst="straightConnector1">
            <a:avLst/>
          </a:prstGeom>
          <a:noFill/>
          <a:ln w="25400" cap="flat" cmpd="sng" algn="ctr">
            <a:solidFill>
              <a:srgbClr val="FFC000"/>
            </a:solidFill>
            <a:prstDash val="solid"/>
            <a:miter lim="800000"/>
            <a:headEnd type="triangle"/>
            <a:tailEnd type="triangle"/>
          </a:ln>
          <a:effectLst/>
        </p:spPr>
      </p:cxnSp>
      <p:cxnSp>
        <p:nvCxnSpPr>
          <p:cNvPr id="28" name="直線矢印コネクタ 27">
            <a:extLst>
              <a:ext uri="{FF2B5EF4-FFF2-40B4-BE49-F238E27FC236}">
                <a16:creationId xmlns:a16="http://schemas.microsoft.com/office/drawing/2014/main" id="{519FD092-5D41-E091-4A8C-B23EC08ACEE6}"/>
              </a:ext>
            </a:extLst>
          </p:cNvPr>
          <p:cNvCxnSpPr/>
          <p:nvPr/>
        </p:nvCxnSpPr>
        <p:spPr>
          <a:xfrm>
            <a:off x="7950101" y="3726938"/>
            <a:ext cx="9525" cy="611505"/>
          </a:xfrm>
          <a:prstGeom prst="straightConnector1">
            <a:avLst/>
          </a:prstGeom>
          <a:noFill/>
          <a:ln w="25400" cap="flat" cmpd="sng" algn="ctr">
            <a:solidFill>
              <a:srgbClr val="FFC000"/>
            </a:solidFill>
            <a:prstDash val="solid"/>
            <a:miter lim="800000"/>
            <a:headEnd type="triangle"/>
            <a:tailEnd type="triangle"/>
          </a:ln>
          <a:effectLst/>
        </p:spPr>
      </p:cxnSp>
      <p:sp>
        <p:nvSpPr>
          <p:cNvPr id="29" name="テキスト ボックス 13">
            <a:extLst>
              <a:ext uri="{FF2B5EF4-FFF2-40B4-BE49-F238E27FC236}">
                <a16:creationId xmlns:a16="http://schemas.microsoft.com/office/drawing/2014/main" id="{119BAAE5-A82D-4CBD-3FCB-092D8DB4CEBA}"/>
              </a:ext>
            </a:extLst>
          </p:cNvPr>
          <p:cNvSpPr txBox="1"/>
          <p:nvPr/>
        </p:nvSpPr>
        <p:spPr>
          <a:xfrm>
            <a:off x="7945021" y="3850128"/>
            <a:ext cx="742950" cy="32385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sz="1050" b="1" kern="100">
                <a:solidFill>
                  <a:srgbClr val="FFC000"/>
                </a:solidFill>
                <a:effectLst/>
                <a:latin typeface="Century" panose="02040604050505020304" pitchFamily="18" charset="0"/>
                <a:ea typeface="ＭＳ ゴシック" panose="020B0609070205080204" pitchFamily="49" charset="-128"/>
                <a:cs typeface="Times New Roman" panose="02020603050405020304" pitchFamily="18" charset="0"/>
              </a:rPr>
              <a:t>約</a:t>
            </a:r>
            <a:r>
              <a:rPr lang="en-US" sz="1050" b="1" kern="100">
                <a:solidFill>
                  <a:srgbClr val="FFC000"/>
                </a:solidFill>
                <a:effectLst/>
                <a:latin typeface="Century" panose="02040604050505020304" pitchFamily="18" charset="0"/>
                <a:ea typeface="ＭＳ ゴシック" panose="020B0609070205080204" pitchFamily="49" charset="-128"/>
                <a:cs typeface="Times New Roman" panose="02020603050405020304" pitchFamily="18" charset="0"/>
              </a:rPr>
              <a:t>130cm</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0" name="テキスト ボックス 1002">
            <a:extLst>
              <a:ext uri="{FF2B5EF4-FFF2-40B4-BE49-F238E27FC236}">
                <a16:creationId xmlns:a16="http://schemas.microsoft.com/office/drawing/2014/main" id="{5BA3CB4C-F6B3-94B3-5349-C64D39E0E647}"/>
              </a:ext>
            </a:extLst>
          </p:cNvPr>
          <p:cNvSpPr txBox="1"/>
          <p:nvPr/>
        </p:nvSpPr>
        <p:spPr>
          <a:xfrm>
            <a:off x="6869966" y="3993003"/>
            <a:ext cx="1009650" cy="43815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sz="1050" b="1" kern="100">
                <a:solidFill>
                  <a:srgbClr val="FFC000"/>
                </a:solidFill>
                <a:effectLst/>
                <a:latin typeface="Century" panose="02040604050505020304" pitchFamily="18" charset="0"/>
                <a:ea typeface="ＭＳ ゴシック" panose="020B0609070205080204" pitchFamily="49" charset="-128"/>
                <a:cs typeface="Times New Roman" panose="02020603050405020304" pitchFamily="18" charset="0"/>
              </a:rPr>
              <a:t>遊歩道が低く</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sz="1050" b="1" kern="100">
                <a:solidFill>
                  <a:srgbClr val="FFC000"/>
                </a:solidFill>
                <a:effectLst/>
                <a:latin typeface="Century" panose="02040604050505020304" pitchFamily="18" charset="0"/>
                <a:ea typeface="ＭＳ ゴシック" panose="020B0609070205080204" pitchFamily="49" charset="-128"/>
                <a:cs typeface="Times New Roman" panose="02020603050405020304" pitchFamily="18" charset="0"/>
              </a:rPr>
              <a:t>なっている</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p:txBody>
      </p:sp>
      <p:cxnSp>
        <p:nvCxnSpPr>
          <p:cNvPr id="31" name="直線矢印コネクタ 30">
            <a:extLst>
              <a:ext uri="{FF2B5EF4-FFF2-40B4-BE49-F238E27FC236}">
                <a16:creationId xmlns:a16="http://schemas.microsoft.com/office/drawing/2014/main" id="{A22B020C-713A-E2EE-21D6-84418528C4B0}"/>
              </a:ext>
            </a:extLst>
          </p:cNvPr>
          <p:cNvCxnSpPr/>
          <p:nvPr/>
        </p:nvCxnSpPr>
        <p:spPr>
          <a:xfrm>
            <a:off x="7427496" y="5884986"/>
            <a:ext cx="9525" cy="467995"/>
          </a:xfrm>
          <a:prstGeom prst="straightConnector1">
            <a:avLst/>
          </a:prstGeom>
          <a:noFill/>
          <a:ln w="25400" cap="flat" cmpd="sng" algn="ctr">
            <a:solidFill>
              <a:srgbClr val="FFC000"/>
            </a:solidFill>
            <a:prstDash val="solid"/>
            <a:miter lim="800000"/>
            <a:headEnd type="triangle"/>
            <a:tailEnd type="triangle"/>
          </a:ln>
          <a:effectLst/>
        </p:spPr>
      </p:cxnSp>
      <p:sp>
        <p:nvSpPr>
          <p:cNvPr id="32" name="テキスト ボックス 17">
            <a:extLst>
              <a:ext uri="{FF2B5EF4-FFF2-40B4-BE49-F238E27FC236}">
                <a16:creationId xmlns:a16="http://schemas.microsoft.com/office/drawing/2014/main" id="{41ABA293-CB2E-A00E-9840-192CBECD8624}"/>
              </a:ext>
            </a:extLst>
          </p:cNvPr>
          <p:cNvSpPr txBox="1"/>
          <p:nvPr/>
        </p:nvSpPr>
        <p:spPr>
          <a:xfrm>
            <a:off x="7412891" y="5960551"/>
            <a:ext cx="742950" cy="32385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sz="1050" b="1" kern="100">
                <a:solidFill>
                  <a:srgbClr val="FFC000"/>
                </a:solidFill>
                <a:effectLst/>
                <a:latin typeface="Century" panose="02040604050505020304" pitchFamily="18" charset="0"/>
                <a:ea typeface="ＭＳ ゴシック" panose="020B0609070205080204" pitchFamily="49" charset="-128"/>
                <a:cs typeface="Times New Roman" panose="02020603050405020304" pitchFamily="18" charset="0"/>
              </a:rPr>
              <a:t>約</a:t>
            </a:r>
            <a:r>
              <a:rPr lang="en-US" sz="1050" b="1" kern="100">
                <a:solidFill>
                  <a:srgbClr val="FFC000"/>
                </a:solidFill>
                <a:effectLst/>
                <a:latin typeface="Century" panose="02040604050505020304" pitchFamily="18" charset="0"/>
                <a:ea typeface="ＭＳ ゴシック" panose="020B0609070205080204" pitchFamily="49" charset="-128"/>
                <a:cs typeface="Times New Roman" panose="02020603050405020304" pitchFamily="18" charset="0"/>
              </a:rPr>
              <a:t>140cm</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3" name="矢印: 右 32">
            <a:extLst>
              <a:ext uri="{FF2B5EF4-FFF2-40B4-BE49-F238E27FC236}">
                <a16:creationId xmlns:a16="http://schemas.microsoft.com/office/drawing/2014/main" id="{F663B57D-ABA2-811F-6813-0A739D294B6A}"/>
              </a:ext>
            </a:extLst>
          </p:cNvPr>
          <p:cNvSpPr/>
          <p:nvPr/>
        </p:nvSpPr>
        <p:spPr>
          <a:xfrm>
            <a:off x="8704481" y="3530723"/>
            <a:ext cx="428625" cy="476250"/>
          </a:xfrm>
          <a:prstGeom prst="rightArrow">
            <a:avLst/>
          </a:prstGeom>
          <a:no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 lastClr="FFFFFF"/>
              </a:solidFill>
              <a:effectLst/>
              <a:uLnTx/>
              <a:uFillTx/>
              <a:latin typeface="游明朝" panose="020F0502020204030204"/>
              <a:ea typeface="游明朝" panose="02020400000000000000" pitchFamily="18" charset="-128"/>
              <a:cs typeface="+mn-cs"/>
            </a:endParaRPr>
          </a:p>
        </p:txBody>
      </p:sp>
      <p:sp>
        <p:nvSpPr>
          <p:cNvPr id="34" name="矢印: 右 33">
            <a:extLst>
              <a:ext uri="{FF2B5EF4-FFF2-40B4-BE49-F238E27FC236}">
                <a16:creationId xmlns:a16="http://schemas.microsoft.com/office/drawing/2014/main" id="{7767F5DA-C4B1-7494-B21F-0822D5931B71}"/>
              </a:ext>
            </a:extLst>
          </p:cNvPr>
          <p:cNvSpPr/>
          <p:nvPr/>
        </p:nvSpPr>
        <p:spPr>
          <a:xfrm>
            <a:off x="8761631" y="5577646"/>
            <a:ext cx="428625" cy="476250"/>
          </a:xfrm>
          <a:prstGeom prst="rightArrow">
            <a:avLst/>
          </a:prstGeom>
          <a:no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pic>
        <p:nvPicPr>
          <p:cNvPr id="35" name="図 34">
            <a:extLst>
              <a:ext uri="{FF2B5EF4-FFF2-40B4-BE49-F238E27FC236}">
                <a16:creationId xmlns:a16="http://schemas.microsoft.com/office/drawing/2014/main" id="{FEC737A0-22D8-EC09-D1BF-A8E0D0E0BA32}"/>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619"/>
          <a:stretch/>
        </p:blipFill>
        <p:spPr bwMode="auto">
          <a:xfrm>
            <a:off x="9491246" y="5067106"/>
            <a:ext cx="2247900" cy="1603375"/>
          </a:xfrm>
          <a:prstGeom prst="rect">
            <a:avLst/>
          </a:prstGeom>
          <a:noFill/>
          <a:ln w="53975">
            <a:solidFill>
              <a:srgbClr val="FF0000"/>
            </a:solidFill>
          </a:ln>
          <a:extLst>
            <a:ext uri="{53640926-AAD7-44D8-BBD7-CCE9431645EC}">
              <a14:shadowObscured xmlns:a14="http://schemas.microsoft.com/office/drawing/2010/main"/>
            </a:ext>
          </a:extLst>
        </p:spPr>
      </p:pic>
      <p:pic>
        <p:nvPicPr>
          <p:cNvPr id="36" name="図 35">
            <a:extLst>
              <a:ext uri="{FF2B5EF4-FFF2-40B4-BE49-F238E27FC236}">
                <a16:creationId xmlns:a16="http://schemas.microsoft.com/office/drawing/2014/main" id="{1F0ED825-25F3-3575-839B-EF0065E21F61}"/>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r="-439"/>
          <a:stretch/>
        </p:blipFill>
        <p:spPr bwMode="auto">
          <a:xfrm>
            <a:off x="9218831" y="2838573"/>
            <a:ext cx="2599055" cy="1825625"/>
          </a:xfrm>
          <a:prstGeom prst="rect">
            <a:avLst/>
          </a:prstGeom>
          <a:noFill/>
          <a:ln w="50800">
            <a:solidFill>
              <a:srgbClr val="FF0000"/>
            </a:solidFill>
          </a:ln>
          <a:extLst>
            <a:ext uri="{53640926-AAD7-44D8-BBD7-CCE9431645EC}">
              <a14:shadowObscured xmlns:a14="http://schemas.microsoft.com/office/drawing/2010/main"/>
            </a:ext>
          </a:extLst>
        </p:spPr>
      </p:pic>
      <p:sp>
        <p:nvSpPr>
          <p:cNvPr id="37" name="テキスト ボックス 15">
            <a:extLst>
              <a:ext uri="{FF2B5EF4-FFF2-40B4-BE49-F238E27FC236}">
                <a16:creationId xmlns:a16="http://schemas.microsoft.com/office/drawing/2014/main" id="{8C6C8D7B-60A3-F1BC-922B-61D4BA5BDF1E}"/>
              </a:ext>
            </a:extLst>
          </p:cNvPr>
          <p:cNvSpPr txBox="1"/>
          <p:nvPr/>
        </p:nvSpPr>
        <p:spPr>
          <a:xfrm>
            <a:off x="8675906" y="3616448"/>
            <a:ext cx="504825" cy="32385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伐採</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8" name="テキスト ボックス 18">
            <a:extLst>
              <a:ext uri="{FF2B5EF4-FFF2-40B4-BE49-F238E27FC236}">
                <a16:creationId xmlns:a16="http://schemas.microsoft.com/office/drawing/2014/main" id="{36A95A79-DAD8-C2C3-2ADE-1236C4DA5556}"/>
              </a:ext>
            </a:extLst>
          </p:cNvPr>
          <p:cNvSpPr txBox="1"/>
          <p:nvPr/>
        </p:nvSpPr>
        <p:spPr>
          <a:xfrm>
            <a:off x="8714006" y="5663371"/>
            <a:ext cx="504825" cy="32385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伐採</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0" name="正方形/長方形 39">
            <a:extLst>
              <a:ext uri="{FF2B5EF4-FFF2-40B4-BE49-F238E27FC236}">
                <a16:creationId xmlns:a16="http://schemas.microsoft.com/office/drawing/2014/main" id="{0DDFDF98-E19E-E83A-47D6-60AF765004FD}"/>
              </a:ext>
            </a:extLst>
          </p:cNvPr>
          <p:cNvSpPr/>
          <p:nvPr/>
        </p:nvSpPr>
        <p:spPr>
          <a:xfrm>
            <a:off x="-112082" y="36269"/>
            <a:ext cx="12177203" cy="646331"/>
          </a:xfrm>
          <a:prstGeom prst="rect">
            <a:avLst/>
          </a:prstGeom>
          <a:noFill/>
        </p:spPr>
        <p:txBody>
          <a:bodyPr wrap="square" lIns="91440" tIns="45720" rIns="91440" bIns="45720">
            <a:spAutoFit/>
          </a:bodyPr>
          <a:lstStyle/>
          <a:p>
            <a:pPr algn="ctr"/>
            <a:r>
              <a:rPr lang="en-US" altLang="ja-JP" sz="3600" b="1" kern="100" dirty="0">
                <a:ln w="9525">
                  <a:solidFill>
                    <a:srgbClr val="FFFF00"/>
                  </a:solidFill>
                  <a:prstDash val="solid"/>
                </a:ln>
                <a:solidFill>
                  <a:srgbClr val="0070C0"/>
                </a:solidFill>
                <a:effectLst>
                  <a:outerShdw blurRad="12700" dist="38100" dir="2700000" algn="tl" rotWithShape="0">
                    <a:schemeClr val="accent5">
                      <a:lumMod val="60000"/>
                      <a:lumOff val="40000"/>
                    </a:schemeClr>
                  </a:outerShdw>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ja-JP" altLang="en-US" sz="3600" b="1" kern="100" dirty="0">
                <a:ln w="9525">
                  <a:solidFill>
                    <a:srgbClr val="FFFF00"/>
                  </a:solidFill>
                  <a:prstDash val="solid"/>
                </a:ln>
                <a:solidFill>
                  <a:srgbClr val="0070C0"/>
                </a:solidFill>
                <a:effectLst>
                  <a:outerShdw blurRad="12700" dist="38100" dir="2700000" algn="tl" rotWithShape="0">
                    <a:schemeClr val="accent5">
                      <a:lumMod val="60000"/>
                      <a:lumOff val="40000"/>
                    </a:schemeClr>
                  </a:outerShdw>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事例２</a:t>
            </a:r>
            <a:r>
              <a:rPr lang="en-US" altLang="ja-JP" sz="3600" b="1" kern="100" dirty="0">
                <a:ln w="9525">
                  <a:solidFill>
                    <a:srgbClr val="FFFF00"/>
                  </a:solidFill>
                  <a:prstDash val="solid"/>
                </a:ln>
                <a:solidFill>
                  <a:srgbClr val="0070C0"/>
                </a:solidFill>
                <a:effectLst>
                  <a:outerShdw blurRad="12700" dist="38100" dir="2700000" algn="tl" rotWithShape="0">
                    <a:schemeClr val="accent5">
                      <a:lumMod val="60000"/>
                      <a:lumOff val="40000"/>
                    </a:schemeClr>
                  </a:outerShdw>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r>
              <a:rPr lang="ja-JP" altLang="en-US" sz="3600" b="1" kern="100" dirty="0">
                <a:ln w="9525">
                  <a:solidFill>
                    <a:srgbClr val="FFFF00"/>
                  </a:solidFill>
                  <a:prstDash val="solid"/>
                </a:ln>
                <a:solidFill>
                  <a:srgbClr val="0070C0"/>
                </a:solidFill>
                <a:effectLst>
                  <a:outerShdw blurRad="12700" dist="38100" dir="2700000" algn="tl" rotWithShape="0">
                    <a:schemeClr val="accent5">
                      <a:lumMod val="60000"/>
                      <a:lumOff val="40000"/>
                    </a:schemeClr>
                  </a:outerShdw>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植木を伐採していただき通学路の安全を確保</a:t>
            </a:r>
            <a:r>
              <a:rPr lang="ja-JP" altLang="en-US" sz="3600" b="1" kern="100" dirty="0">
                <a:ln w="9525">
                  <a:solidFill>
                    <a:schemeClr val="bg1"/>
                  </a:solidFill>
                  <a:prstDash val="solid"/>
                </a:ln>
                <a:solidFill>
                  <a:srgbClr val="0070C0"/>
                </a:solidFill>
                <a:effectLst>
                  <a:outerShdw blurRad="12700" dist="38100" dir="2700000" algn="tl" rotWithShape="0">
                    <a:schemeClr val="accent5">
                      <a:lumMod val="60000"/>
                      <a:lumOff val="40000"/>
                    </a:schemeClr>
                  </a:outerShdw>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a:t>
            </a:r>
            <a:endParaRPr lang="ja-JP" altLang="en-US" sz="28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HGS創英角ｺﾞｼｯｸUB" panose="020B0900000000000000" pitchFamily="50" charset="-128"/>
              <a:ea typeface="HGS創英角ｺﾞｼｯｸUB" panose="020B0900000000000000" pitchFamily="50" charset="-128"/>
            </a:endParaRPr>
          </a:p>
        </p:txBody>
      </p:sp>
      <p:sp>
        <p:nvSpPr>
          <p:cNvPr id="41" name="テキスト ボックス 40">
            <a:extLst>
              <a:ext uri="{FF2B5EF4-FFF2-40B4-BE49-F238E27FC236}">
                <a16:creationId xmlns:a16="http://schemas.microsoft.com/office/drawing/2014/main" id="{C07FA8BD-3A48-FE66-CEB7-1778F1E09C00}"/>
              </a:ext>
            </a:extLst>
          </p:cNvPr>
          <p:cNvSpPr txBox="1"/>
          <p:nvPr/>
        </p:nvSpPr>
        <p:spPr>
          <a:xfrm>
            <a:off x="246354" y="758165"/>
            <a:ext cx="11571532" cy="3970318"/>
          </a:xfrm>
          <a:prstGeom prst="rect">
            <a:avLst/>
          </a:prstGeom>
          <a:noFill/>
        </p:spPr>
        <p:txBody>
          <a:bodyPr wrap="square" rtlCol="0">
            <a:spAutoFit/>
          </a:bodyPr>
          <a:lstStyle/>
          <a:p>
            <a:r>
              <a:rPr kumimoji="1" lang="ja-JP" altLang="en-US" dirty="0"/>
              <a:t>～経過～</a:t>
            </a:r>
            <a:endParaRPr kumimoji="1" lang="en-US" altLang="ja-JP" dirty="0"/>
          </a:p>
          <a:p>
            <a:r>
              <a:rPr lang="ja-JP" altLang="en-US" dirty="0"/>
              <a:t>　・学校運営協議会（コミュニティ・スクール）と</a:t>
            </a:r>
            <a:r>
              <a:rPr lang="en-US" altLang="ja-JP" dirty="0"/>
              <a:t>PTA</a:t>
            </a:r>
            <a:r>
              <a:rPr lang="ja-JP" altLang="en-US" dirty="0"/>
              <a:t>役員との会話で不審者情報を知得。</a:t>
            </a:r>
            <a:endParaRPr lang="en-US" altLang="ja-JP" dirty="0"/>
          </a:p>
          <a:p>
            <a:r>
              <a:rPr kumimoji="1" lang="ja-JP" altLang="en-US" dirty="0"/>
              <a:t>　・さっそく現地確認。「意外と人通りが少ない」「場所によっては薄暗い」等の状況を把握。</a:t>
            </a:r>
            <a:endParaRPr kumimoji="1" lang="en-US" altLang="ja-JP" dirty="0"/>
          </a:p>
          <a:p>
            <a:r>
              <a:rPr lang="ja-JP" altLang="en-US" dirty="0"/>
              <a:t>　・</a:t>
            </a:r>
            <a:r>
              <a:rPr lang="ja-JP" altLang="en-US" b="1" u="sng" dirty="0">
                <a:solidFill>
                  <a:srgbClr val="C00000"/>
                </a:solidFill>
              </a:rPr>
              <a:t>この問題の本質は、児童への目が届きにくくなる場所があること</a:t>
            </a:r>
            <a:r>
              <a:rPr lang="ja-JP" altLang="en-US" dirty="0"/>
              <a:t>だと判断。</a:t>
            </a:r>
            <a:endParaRPr lang="en-US" altLang="ja-JP" dirty="0"/>
          </a:p>
          <a:p>
            <a:r>
              <a:rPr kumimoji="1" lang="ja-JP" altLang="en-US" dirty="0"/>
              <a:t>　・見守りボランティアを毎日配置することは難しい。</a:t>
            </a:r>
            <a:endParaRPr kumimoji="1" lang="en-US" altLang="ja-JP" dirty="0"/>
          </a:p>
          <a:p>
            <a:r>
              <a:rPr lang="ja-JP" altLang="en-US" dirty="0"/>
              <a:t>　・公園と道路の間の植栽が児童への周囲の目を遮っていることに着目。</a:t>
            </a:r>
            <a:r>
              <a:rPr lang="ja-JP" altLang="en-US" b="1" u="sng" dirty="0">
                <a:solidFill>
                  <a:srgbClr val="C00000"/>
                </a:solidFill>
              </a:rPr>
              <a:t>剪定により道路から公園内を</a:t>
            </a:r>
            <a:endParaRPr lang="en-US" altLang="ja-JP" b="1" u="sng" dirty="0">
              <a:solidFill>
                <a:srgbClr val="C00000"/>
              </a:solidFill>
            </a:endParaRPr>
          </a:p>
          <a:p>
            <a:r>
              <a:rPr lang="ja-JP" altLang="en-US" dirty="0">
                <a:solidFill>
                  <a:srgbClr val="C00000"/>
                </a:solidFill>
              </a:rPr>
              <a:t>　　</a:t>
            </a:r>
            <a:r>
              <a:rPr lang="ja-JP" altLang="en-US" b="1" u="sng" dirty="0">
                <a:solidFill>
                  <a:srgbClr val="C00000"/>
                </a:solidFill>
              </a:rPr>
              <a:t>見やすくし、通行人の目を見守りの目とする</a:t>
            </a:r>
            <a:r>
              <a:rPr lang="ja-JP" altLang="en-US" dirty="0"/>
              <a:t>ことで安全度を向上。</a:t>
            </a:r>
            <a:endParaRPr lang="en-US" altLang="ja-JP" dirty="0"/>
          </a:p>
          <a:p>
            <a:r>
              <a:rPr kumimoji="1" lang="ja-JP" altLang="en-US" dirty="0"/>
              <a:t>　・学校運営協議会長として、日頃からの地域</a:t>
            </a:r>
            <a:endParaRPr kumimoji="1" lang="en-US" altLang="ja-JP" dirty="0"/>
          </a:p>
          <a:p>
            <a:r>
              <a:rPr lang="ja-JP" altLang="en-US" dirty="0"/>
              <a:t>　　</a:t>
            </a:r>
            <a:r>
              <a:rPr kumimoji="1" lang="ja-JP" altLang="en-US" dirty="0"/>
              <a:t>とのつながりを活かし、周辺３自治会の</a:t>
            </a:r>
            <a:endParaRPr kumimoji="1" lang="en-US" altLang="ja-JP" dirty="0"/>
          </a:p>
          <a:p>
            <a:r>
              <a:rPr lang="ja-JP" altLang="en-US" dirty="0"/>
              <a:t>　　</a:t>
            </a:r>
            <a:r>
              <a:rPr kumimoji="1" lang="ja-JP" altLang="en-US" dirty="0"/>
              <a:t>関係者様から剪定に御同意いただく。</a:t>
            </a:r>
            <a:endParaRPr kumimoji="1" lang="en-US" altLang="ja-JP" dirty="0"/>
          </a:p>
          <a:p>
            <a:r>
              <a:rPr lang="ja-JP" altLang="en-US" dirty="0"/>
              <a:t>　・市の担当部署に相談。</a:t>
            </a:r>
            <a:endParaRPr lang="en-US" altLang="ja-JP" dirty="0"/>
          </a:p>
          <a:p>
            <a:r>
              <a:rPr lang="ja-JP" altLang="en-US" dirty="0"/>
              <a:t>　　児童の危険性や視認性向上の効果を御理解</a:t>
            </a:r>
            <a:endParaRPr lang="en-US" altLang="ja-JP" dirty="0"/>
          </a:p>
          <a:p>
            <a:r>
              <a:rPr lang="ja-JP" altLang="en-US" dirty="0"/>
              <a:t>　　いただけ、すぐに剪定でなく伐採（根本近く</a:t>
            </a:r>
            <a:endParaRPr lang="en-US" altLang="ja-JP" dirty="0"/>
          </a:p>
          <a:p>
            <a:r>
              <a:rPr lang="ja-JP" altLang="en-US" dirty="0"/>
              <a:t>　　から切除）をしていただけた。</a:t>
            </a:r>
            <a:endParaRPr kumimoji="1" lang="ja-JP" altLang="en-US" dirty="0"/>
          </a:p>
        </p:txBody>
      </p:sp>
      <p:sp>
        <p:nvSpPr>
          <p:cNvPr id="42" name="テキスト ボックス 1005">
            <a:extLst>
              <a:ext uri="{FF2B5EF4-FFF2-40B4-BE49-F238E27FC236}">
                <a16:creationId xmlns:a16="http://schemas.microsoft.com/office/drawing/2014/main" id="{5A629472-B288-B14F-05C9-CCAD77234EF1}"/>
              </a:ext>
            </a:extLst>
          </p:cNvPr>
          <p:cNvSpPr txBox="1"/>
          <p:nvPr/>
        </p:nvSpPr>
        <p:spPr>
          <a:xfrm>
            <a:off x="5889843" y="6543949"/>
            <a:ext cx="2609850" cy="32385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sz="105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【Ｂ地点】植木の背が高く児童が隠れる</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3" name="楕円 42">
            <a:extLst>
              <a:ext uri="{FF2B5EF4-FFF2-40B4-BE49-F238E27FC236}">
                <a16:creationId xmlns:a16="http://schemas.microsoft.com/office/drawing/2014/main" id="{4E7D9A81-1979-012B-C2AF-441D5F2C17FE}"/>
              </a:ext>
            </a:extLst>
          </p:cNvPr>
          <p:cNvSpPr/>
          <p:nvPr/>
        </p:nvSpPr>
        <p:spPr>
          <a:xfrm>
            <a:off x="804446" y="5297701"/>
            <a:ext cx="1632751" cy="1055280"/>
          </a:xfrm>
          <a:prstGeom prst="ellipse">
            <a:avLst/>
          </a:prstGeom>
          <a:solidFill>
            <a:srgbClr val="4472C4">
              <a:lumMod val="50000"/>
            </a:srgb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4" name="テキスト ボックス 4">
            <a:extLst>
              <a:ext uri="{FF2B5EF4-FFF2-40B4-BE49-F238E27FC236}">
                <a16:creationId xmlns:a16="http://schemas.microsoft.com/office/drawing/2014/main" id="{29A421FE-5B61-1C36-70C4-21CE91D6963A}"/>
              </a:ext>
            </a:extLst>
          </p:cNvPr>
          <p:cNvSpPr txBox="1"/>
          <p:nvPr/>
        </p:nvSpPr>
        <p:spPr>
          <a:xfrm>
            <a:off x="985563" y="5495730"/>
            <a:ext cx="1304876" cy="68312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altLang="en-US" sz="4000" b="1" kern="100" dirty="0">
                <a:solidFill>
                  <a:srgbClr val="FFFF00"/>
                </a:solidFill>
                <a:latin typeface="游明朝" panose="02020400000000000000" pitchFamily="18" charset="-128"/>
                <a:ea typeface="ＭＳ 明朝" panose="02020609040205080304" pitchFamily="17" charset="-128"/>
                <a:cs typeface="Times New Roman" panose="02020603050405020304" pitchFamily="18" charset="0"/>
              </a:rPr>
              <a:t>地域</a:t>
            </a:r>
            <a:endParaRPr lang="ja-JP" sz="40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47" name="楕円 46">
            <a:extLst>
              <a:ext uri="{FF2B5EF4-FFF2-40B4-BE49-F238E27FC236}">
                <a16:creationId xmlns:a16="http://schemas.microsoft.com/office/drawing/2014/main" id="{2B947373-0413-80B6-585E-2C9BDE118195}"/>
              </a:ext>
            </a:extLst>
          </p:cNvPr>
          <p:cNvSpPr/>
          <p:nvPr/>
        </p:nvSpPr>
        <p:spPr>
          <a:xfrm>
            <a:off x="3083847" y="5297701"/>
            <a:ext cx="1632751" cy="1055280"/>
          </a:xfrm>
          <a:prstGeom prst="ellipse">
            <a:avLst/>
          </a:prstGeom>
          <a:solidFill>
            <a:srgbClr val="4472C4">
              <a:lumMod val="50000"/>
            </a:srgb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8" name="テキスト ボックス 4">
            <a:extLst>
              <a:ext uri="{FF2B5EF4-FFF2-40B4-BE49-F238E27FC236}">
                <a16:creationId xmlns:a16="http://schemas.microsoft.com/office/drawing/2014/main" id="{D0AE5D28-BAF1-A9AF-E18F-90E069FB12B2}"/>
              </a:ext>
            </a:extLst>
          </p:cNvPr>
          <p:cNvSpPr txBox="1"/>
          <p:nvPr/>
        </p:nvSpPr>
        <p:spPr>
          <a:xfrm>
            <a:off x="3307765" y="5461098"/>
            <a:ext cx="1304876" cy="68312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altLang="en-US" sz="4000" b="1" kern="100" dirty="0">
                <a:solidFill>
                  <a:srgbClr val="FFFF00"/>
                </a:solidFill>
                <a:effectLst/>
                <a:latin typeface="游明朝" panose="02020400000000000000" pitchFamily="18" charset="-128"/>
                <a:ea typeface="ＭＳ 明朝" panose="02020609040205080304" pitchFamily="17" charset="-128"/>
                <a:cs typeface="Times New Roman" panose="02020603050405020304" pitchFamily="18" charset="0"/>
              </a:rPr>
              <a:t>安全</a:t>
            </a:r>
            <a:endParaRPr lang="ja-JP" sz="40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15271187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266</Words>
  <Application>Microsoft Office PowerPoint</Application>
  <PresentationFormat>ワイド画面</PresentationFormat>
  <Paragraphs>25</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HGS創英角ｺﾞｼｯｸUB</vt:lpstr>
      <vt:lpstr>游ゴシック</vt:lpstr>
      <vt:lpstr>游ゴシック Light</vt:lpstr>
      <vt:lpstr>游明朝</vt:lpstr>
      <vt:lpstr>Arial</vt:lpstr>
      <vt:lpstr>Century</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kenichiro nagata</dc:creator>
  <cp:lastModifiedBy>kenichiro nagata</cp:lastModifiedBy>
  <cp:revision>1</cp:revision>
  <dcterms:created xsi:type="dcterms:W3CDTF">2023-04-15T00:08:25Z</dcterms:created>
  <dcterms:modified xsi:type="dcterms:W3CDTF">2023-04-15T04:40:11Z</dcterms:modified>
</cp:coreProperties>
</file>