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FF66FF"/>
    <a:srgbClr val="00FF00"/>
    <a:srgbClr val="800000"/>
    <a:srgbClr val="FF9900"/>
    <a:srgbClr val="0000FF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302" autoAdjust="0"/>
    <p:restoredTop sz="94660"/>
  </p:normalViewPr>
  <p:slideViewPr>
    <p:cSldViewPr>
      <p:cViewPr varScale="1">
        <p:scale>
          <a:sx n="86" d="100"/>
          <a:sy n="86" d="100"/>
        </p:scale>
        <p:origin x="81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ichiro nagata" userId="3823d7bbe36885f1" providerId="LiveId" clId="{2B83F531-7049-4F87-886A-B395B1DC3BE2}"/>
    <pc:docChg chg="delSld modSld">
      <pc:chgData name="kenichiro nagata" userId="3823d7bbe36885f1" providerId="LiveId" clId="{2B83F531-7049-4F87-886A-B395B1DC3BE2}" dt="2023-04-15T04:49:26.320" v="393" actId="1076"/>
      <pc:docMkLst>
        <pc:docMk/>
      </pc:docMkLst>
      <pc:sldChg chg="del">
        <pc:chgData name="kenichiro nagata" userId="3823d7bbe36885f1" providerId="LiveId" clId="{2B83F531-7049-4F87-886A-B395B1DC3BE2}" dt="2023-04-15T04:32:21.046" v="0" actId="2696"/>
        <pc:sldMkLst>
          <pc:docMk/>
          <pc:sldMk cId="1699717392" sldId="263"/>
        </pc:sldMkLst>
      </pc:sldChg>
      <pc:sldChg chg="del">
        <pc:chgData name="kenichiro nagata" userId="3823d7bbe36885f1" providerId="LiveId" clId="{2B83F531-7049-4F87-886A-B395B1DC3BE2}" dt="2023-04-15T04:32:21.046" v="0" actId="2696"/>
        <pc:sldMkLst>
          <pc:docMk/>
          <pc:sldMk cId="3385292971" sldId="264"/>
        </pc:sldMkLst>
      </pc:sldChg>
      <pc:sldChg chg="del">
        <pc:chgData name="kenichiro nagata" userId="3823d7bbe36885f1" providerId="LiveId" clId="{2B83F531-7049-4F87-886A-B395B1DC3BE2}" dt="2023-04-15T04:32:41.808" v="1" actId="2696"/>
        <pc:sldMkLst>
          <pc:docMk/>
          <pc:sldMk cId="1781774400" sldId="268"/>
        </pc:sldMkLst>
      </pc:sldChg>
      <pc:sldChg chg="del">
        <pc:chgData name="kenichiro nagata" userId="3823d7bbe36885f1" providerId="LiveId" clId="{2B83F531-7049-4F87-886A-B395B1DC3BE2}" dt="2023-04-15T04:32:21.046" v="0" actId="2696"/>
        <pc:sldMkLst>
          <pc:docMk/>
          <pc:sldMk cId="3113173384" sldId="270"/>
        </pc:sldMkLst>
      </pc:sldChg>
      <pc:sldChg chg="del">
        <pc:chgData name="kenichiro nagata" userId="3823d7bbe36885f1" providerId="LiveId" clId="{2B83F531-7049-4F87-886A-B395B1DC3BE2}" dt="2023-04-15T04:32:21.046" v="0" actId="2696"/>
        <pc:sldMkLst>
          <pc:docMk/>
          <pc:sldMk cId="3980251995" sldId="272"/>
        </pc:sldMkLst>
      </pc:sldChg>
      <pc:sldChg chg="addSp modSp mod">
        <pc:chgData name="kenichiro nagata" userId="3823d7bbe36885f1" providerId="LiveId" clId="{2B83F531-7049-4F87-886A-B395B1DC3BE2}" dt="2023-04-15T04:49:26.320" v="393" actId="1076"/>
        <pc:sldMkLst>
          <pc:docMk/>
          <pc:sldMk cId="2127029554" sldId="273"/>
        </pc:sldMkLst>
        <pc:spChg chg="add mod">
          <ac:chgData name="kenichiro nagata" userId="3823d7bbe36885f1" providerId="LiveId" clId="{2B83F531-7049-4F87-886A-B395B1DC3BE2}" dt="2023-04-15T04:49:26.320" v="393" actId="1076"/>
          <ac:spMkLst>
            <pc:docMk/>
            <pc:sldMk cId="2127029554" sldId="273"/>
            <ac:spMk id="2" creationId="{8976084A-514E-A2AC-FC6C-EA5A79F6D93D}"/>
          </ac:spMkLst>
        </pc:spChg>
        <pc:spChg chg="mod">
          <ac:chgData name="kenichiro nagata" userId="3823d7bbe36885f1" providerId="LiveId" clId="{2B83F531-7049-4F87-886A-B395B1DC3BE2}" dt="2023-04-15T04:42:45.956" v="249" actId="1076"/>
          <ac:spMkLst>
            <pc:docMk/>
            <pc:sldMk cId="2127029554" sldId="273"/>
            <ac:spMk id="3" creationId="{E07F32BD-5310-48DE-AA5C-E8A3BDA8854A}"/>
          </ac:spMkLst>
        </pc:spChg>
        <pc:spChg chg="mod">
          <ac:chgData name="kenichiro nagata" userId="3823d7bbe36885f1" providerId="LiveId" clId="{2B83F531-7049-4F87-886A-B395B1DC3BE2}" dt="2023-04-15T04:43:04.973" v="253" actId="692"/>
          <ac:spMkLst>
            <pc:docMk/>
            <pc:sldMk cId="2127029554" sldId="273"/>
            <ac:spMk id="4" creationId="{61C1C6D2-12E4-4D26-BC1F-FF12990B8EEA}"/>
          </ac:spMkLst>
        </pc:spChg>
        <pc:spChg chg="mod">
          <ac:chgData name="kenichiro nagata" userId="3823d7bbe36885f1" providerId="LiveId" clId="{2B83F531-7049-4F87-886A-B395B1DC3BE2}" dt="2023-04-15T04:42:55.363" v="251" actId="1076"/>
          <ac:spMkLst>
            <pc:docMk/>
            <pc:sldMk cId="2127029554" sldId="273"/>
            <ac:spMk id="5" creationId="{5092ACD3-8C88-4F7F-A5A8-5D046926DCFE}"/>
          </ac:spMkLst>
        </pc:spChg>
        <pc:spChg chg="mod">
          <ac:chgData name="kenichiro nagata" userId="3823d7bbe36885f1" providerId="LiveId" clId="{2B83F531-7049-4F87-886A-B395B1DC3BE2}" dt="2023-04-15T04:45:16.664" v="389" actId="1076"/>
          <ac:spMkLst>
            <pc:docMk/>
            <pc:sldMk cId="2127029554" sldId="273"/>
            <ac:spMk id="6" creationId="{1699B3DD-05A6-4CDC-B262-95EFBD300F32}"/>
          </ac:spMkLst>
        </pc:spChg>
        <pc:spChg chg="add mod">
          <ac:chgData name="kenichiro nagata" userId="3823d7bbe36885f1" providerId="LiveId" clId="{2B83F531-7049-4F87-886A-B395B1DC3BE2}" dt="2023-04-15T04:49:23.181" v="392" actId="1076"/>
          <ac:spMkLst>
            <pc:docMk/>
            <pc:sldMk cId="2127029554" sldId="273"/>
            <ac:spMk id="7" creationId="{2C536FEE-89FF-3296-E976-84DB2043B6C7}"/>
          </ac:spMkLst>
        </pc:spChg>
        <pc:spChg chg="mod">
          <ac:chgData name="kenichiro nagata" userId="3823d7bbe36885f1" providerId="LiveId" clId="{2B83F531-7049-4F87-886A-B395B1DC3BE2}" dt="2023-04-15T04:45:11.600" v="387" actId="1076"/>
          <ac:spMkLst>
            <pc:docMk/>
            <pc:sldMk cId="2127029554" sldId="273"/>
            <ac:spMk id="8" creationId="{2E192069-578A-495C-9C33-09A90B22B13B}"/>
          </ac:spMkLst>
        </pc:spChg>
        <pc:spChg chg="add mod">
          <ac:chgData name="kenichiro nagata" userId="3823d7bbe36885f1" providerId="LiveId" clId="{2B83F531-7049-4F87-886A-B395B1DC3BE2}" dt="2023-04-15T04:44:43.449" v="383" actId="1076"/>
          <ac:spMkLst>
            <pc:docMk/>
            <pc:sldMk cId="2127029554" sldId="273"/>
            <ac:spMk id="9" creationId="{18F5611B-AB8C-8101-FC3B-6B955F881B2E}"/>
          </ac:spMkLst>
        </pc:spChg>
        <pc:spChg chg="mod">
          <ac:chgData name="kenichiro nagata" userId="3823d7bbe36885f1" providerId="LiveId" clId="{2B83F531-7049-4F87-886A-B395B1DC3BE2}" dt="2023-04-15T04:42:40.467" v="248" actId="207"/>
          <ac:spMkLst>
            <pc:docMk/>
            <pc:sldMk cId="2127029554" sldId="273"/>
            <ac:spMk id="10" creationId="{00000000-0000-0000-0000-000000000000}"/>
          </ac:spMkLst>
        </pc:spChg>
      </pc:sldChg>
      <pc:sldChg chg="del">
        <pc:chgData name="kenichiro nagata" userId="3823d7bbe36885f1" providerId="LiveId" clId="{2B83F531-7049-4F87-886A-B395B1DC3BE2}" dt="2023-04-15T04:32:41.808" v="1" actId="2696"/>
        <pc:sldMkLst>
          <pc:docMk/>
          <pc:sldMk cId="3781265037" sldId="274"/>
        </pc:sldMkLst>
      </pc:sldChg>
      <pc:sldChg chg="del">
        <pc:chgData name="kenichiro nagata" userId="3823d7bbe36885f1" providerId="LiveId" clId="{2B83F531-7049-4F87-886A-B395B1DC3BE2}" dt="2023-04-15T04:32:41.808" v="1" actId="2696"/>
        <pc:sldMkLst>
          <pc:docMk/>
          <pc:sldMk cId="746183336" sldId="275"/>
        </pc:sldMkLst>
      </pc:sldChg>
      <pc:sldChg chg="del">
        <pc:chgData name="kenichiro nagata" userId="3823d7bbe36885f1" providerId="LiveId" clId="{2B83F531-7049-4F87-886A-B395B1DC3BE2}" dt="2023-04-15T04:32:41.808" v="1" actId="2696"/>
        <pc:sldMkLst>
          <pc:docMk/>
          <pc:sldMk cId="1837378223" sldId="276"/>
        </pc:sldMkLst>
      </pc:sldChg>
      <pc:sldChg chg="del">
        <pc:chgData name="kenichiro nagata" userId="3823d7bbe36885f1" providerId="LiveId" clId="{2B83F531-7049-4F87-886A-B395B1DC3BE2}" dt="2023-04-15T04:32:21.046" v="0" actId="2696"/>
        <pc:sldMkLst>
          <pc:docMk/>
          <pc:sldMk cId="462457053" sldId="277"/>
        </pc:sldMkLst>
      </pc:sldChg>
      <pc:sldChg chg="del">
        <pc:chgData name="kenichiro nagata" userId="3823d7bbe36885f1" providerId="LiveId" clId="{2B83F531-7049-4F87-886A-B395B1DC3BE2}" dt="2023-04-15T04:32:41.808" v="1" actId="2696"/>
        <pc:sldMkLst>
          <pc:docMk/>
          <pc:sldMk cId="2195669811" sldId="278"/>
        </pc:sldMkLst>
      </pc:sldChg>
      <pc:sldChg chg="del">
        <pc:chgData name="kenichiro nagata" userId="3823d7bbe36885f1" providerId="LiveId" clId="{2B83F531-7049-4F87-886A-B395B1DC3BE2}" dt="2023-04-15T04:32:41.808" v="1" actId="2696"/>
        <pc:sldMkLst>
          <pc:docMk/>
          <pc:sldMk cId="4207315739" sldId="279"/>
        </pc:sldMkLst>
      </pc:sldChg>
      <pc:sldChg chg="del">
        <pc:chgData name="kenichiro nagata" userId="3823d7bbe36885f1" providerId="LiveId" clId="{2B83F531-7049-4F87-886A-B395B1DC3BE2}" dt="2023-04-15T04:32:41.808" v="1" actId="2696"/>
        <pc:sldMkLst>
          <pc:docMk/>
          <pc:sldMk cId="856246045" sldId="280"/>
        </pc:sldMkLst>
      </pc:sldChg>
      <pc:sldChg chg="del">
        <pc:chgData name="kenichiro nagata" userId="3823d7bbe36885f1" providerId="LiveId" clId="{2B83F531-7049-4F87-886A-B395B1DC3BE2}" dt="2023-04-15T04:32:21.046" v="0" actId="2696"/>
        <pc:sldMkLst>
          <pc:docMk/>
          <pc:sldMk cId="3931799095" sldId="281"/>
        </pc:sldMkLst>
      </pc:sldChg>
      <pc:sldChg chg="del">
        <pc:chgData name="kenichiro nagata" userId="3823d7bbe36885f1" providerId="LiveId" clId="{2B83F531-7049-4F87-886A-B395B1DC3BE2}" dt="2023-04-15T04:32:21.046" v="0" actId="2696"/>
        <pc:sldMkLst>
          <pc:docMk/>
          <pc:sldMk cId="162823203" sldId="282"/>
        </pc:sldMkLst>
      </pc:sldChg>
      <pc:sldChg chg="del">
        <pc:chgData name="kenichiro nagata" userId="3823d7bbe36885f1" providerId="LiveId" clId="{2B83F531-7049-4F87-886A-B395B1DC3BE2}" dt="2023-04-15T04:32:41.808" v="1" actId="2696"/>
        <pc:sldMkLst>
          <pc:docMk/>
          <pc:sldMk cId="1659655919" sldId="28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810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365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096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6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289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989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19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65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575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378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579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619E6-5A23-4C34-9BAF-8E41DEF617D8}" type="datetimeFigureOut">
              <a:rPr kumimoji="1" lang="ja-JP" altLang="en-US" smtClean="0"/>
              <a:t>2023/4/15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9687D-B1B2-4851-B634-7473AB62B4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315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3817" y="1244861"/>
            <a:ext cx="9061844" cy="15081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ja-JP" altLang="en-US" sz="3200" b="1" dirty="0">
                <a:ln/>
                <a:solidFill>
                  <a:schemeClr val="accent4"/>
                </a:solidFill>
              </a:rPr>
              <a:t>　</a:t>
            </a:r>
            <a:r>
              <a:rPr lang="ja-JP" altLang="en-US" sz="2000" b="1" dirty="0">
                <a:ln/>
              </a:rPr>
              <a:t>校門警備と校庭外周警備を</a:t>
            </a:r>
            <a:r>
              <a:rPr lang="en-US" altLang="ja-JP" sz="2000" b="1" dirty="0">
                <a:ln/>
              </a:rPr>
              <a:t>PTA</a:t>
            </a:r>
            <a:r>
              <a:rPr lang="ja-JP" altLang="en-US" sz="2000" b="1" dirty="0">
                <a:ln/>
              </a:rPr>
              <a:t>（保護者）で行っていたが、以下の課題があった。</a:t>
            </a:r>
            <a:endParaRPr lang="en-US" altLang="ja-JP" sz="2000" b="1" dirty="0">
              <a:ln/>
            </a:endParaRPr>
          </a:p>
          <a:p>
            <a:r>
              <a:rPr lang="ja-JP" altLang="en-US" sz="2000" b="1" dirty="0">
                <a:ln/>
              </a:rPr>
              <a:t>　　　　　　　　　　・校門警備での苦情対応や車の乗り入れ阻止が苦痛</a:t>
            </a:r>
            <a:endParaRPr lang="en-US" altLang="ja-JP" sz="2000" b="1" dirty="0">
              <a:ln/>
            </a:endParaRPr>
          </a:p>
          <a:p>
            <a:r>
              <a:rPr lang="ja-JP" altLang="en-US" sz="2000" b="1" dirty="0">
                <a:ln/>
              </a:rPr>
              <a:t>　　　　　　　　　　・外周警備は立っているだけで、目的が不明確</a:t>
            </a:r>
            <a:endParaRPr lang="en-US" altLang="ja-JP" sz="2000" b="1" dirty="0">
              <a:ln/>
            </a:endParaRPr>
          </a:p>
          <a:p>
            <a:r>
              <a:rPr lang="ja-JP" altLang="en-US" sz="2000" b="1" dirty="0">
                <a:ln/>
              </a:rPr>
              <a:t>　　　　　　　　　　・</a:t>
            </a:r>
            <a:r>
              <a:rPr lang="ja-JP" altLang="en-US" sz="2000" b="1" dirty="0">
                <a:ln/>
                <a:solidFill>
                  <a:srgbClr val="FF0000"/>
                </a:solidFill>
              </a:rPr>
              <a:t>競技の時間がずれると、自分の子どもを応援できない　　　　　　　　</a:t>
            </a:r>
            <a:endParaRPr lang="en-US" altLang="ja-JP" sz="2000" b="1" dirty="0">
              <a:ln/>
              <a:solidFill>
                <a:srgbClr val="FF0000"/>
              </a:solidFill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E07F32BD-5310-48DE-AA5C-E8A3BDA8854A}"/>
              </a:ext>
            </a:extLst>
          </p:cNvPr>
          <p:cNvSpPr/>
          <p:nvPr/>
        </p:nvSpPr>
        <p:spPr>
          <a:xfrm>
            <a:off x="4175956" y="2825176"/>
            <a:ext cx="792088" cy="43204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092ACD3-8C88-4F7F-A5A8-5D046926DCFE}"/>
              </a:ext>
            </a:extLst>
          </p:cNvPr>
          <p:cNvSpPr/>
          <p:nvPr/>
        </p:nvSpPr>
        <p:spPr>
          <a:xfrm>
            <a:off x="1663078" y="3378264"/>
            <a:ext cx="6117720" cy="14003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altLang="ja-JP" sz="2000" b="1" dirty="0">
                <a:ln/>
              </a:rPr>
              <a:t>Q</a:t>
            </a:r>
            <a:r>
              <a:rPr lang="ja-JP" altLang="en-US" sz="2000" b="1" dirty="0">
                <a:ln/>
              </a:rPr>
              <a:t>１：警備は必要だが、保護者で行う必要があるか？　　</a:t>
            </a:r>
            <a:endParaRPr lang="en-US" altLang="ja-JP" sz="2000" b="1" dirty="0">
              <a:ln/>
            </a:endParaRPr>
          </a:p>
          <a:p>
            <a:r>
              <a:rPr lang="en-US" altLang="ja-JP" sz="2000" b="1" dirty="0">
                <a:ln/>
              </a:rPr>
              <a:t>A</a:t>
            </a:r>
            <a:r>
              <a:rPr lang="ja-JP" altLang="en-US" sz="2000" b="1" dirty="0">
                <a:ln/>
              </a:rPr>
              <a:t>１</a:t>
            </a:r>
            <a:r>
              <a:rPr lang="en-US" altLang="ja-JP" sz="2000" b="1" dirty="0">
                <a:ln/>
              </a:rPr>
              <a:t>:</a:t>
            </a:r>
            <a:r>
              <a:rPr lang="ja-JP" altLang="en-US" sz="2000" b="1" dirty="0">
                <a:ln/>
              </a:rPr>
              <a:t>ない</a:t>
            </a:r>
            <a:endParaRPr lang="en-US" altLang="ja-JP" sz="2000" b="1" dirty="0">
              <a:ln/>
            </a:endParaRPr>
          </a:p>
          <a:p>
            <a:pPr>
              <a:spcBef>
                <a:spcPts val="600"/>
              </a:spcBef>
            </a:pPr>
            <a:r>
              <a:rPr lang="en-US" altLang="ja-JP" sz="2000" b="1" dirty="0">
                <a:ln/>
              </a:rPr>
              <a:t>Q</a:t>
            </a:r>
            <a:r>
              <a:rPr lang="ja-JP" altLang="en-US" sz="2000" b="1" dirty="0">
                <a:ln/>
              </a:rPr>
              <a:t>２：</a:t>
            </a:r>
            <a:r>
              <a:rPr lang="ja-JP" altLang="en-US" sz="2000" b="1" dirty="0">
                <a:ln/>
                <a:solidFill>
                  <a:srgbClr val="FF0000"/>
                </a:solidFill>
              </a:rPr>
              <a:t>そもそも、保護者が運動会に来る目的は？</a:t>
            </a:r>
            <a:endParaRPr lang="en-US" altLang="ja-JP" sz="2000" b="1" dirty="0">
              <a:ln/>
              <a:solidFill>
                <a:srgbClr val="FF0000"/>
              </a:solidFill>
            </a:endParaRPr>
          </a:p>
          <a:p>
            <a:r>
              <a:rPr lang="en-US" altLang="ja-JP" sz="2000" b="1" dirty="0">
                <a:ln/>
              </a:rPr>
              <a:t>A</a:t>
            </a:r>
            <a:r>
              <a:rPr lang="ja-JP" altLang="en-US" sz="2000" b="1" dirty="0">
                <a:ln/>
              </a:rPr>
              <a:t>２</a:t>
            </a:r>
            <a:r>
              <a:rPr lang="en-US" altLang="ja-JP" sz="2000" b="1" dirty="0">
                <a:ln/>
              </a:rPr>
              <a:t>:</a:t>
            </a:r>
            <a:r>
              <a:rPr lang="ja-JP" altLang="en-US" sz="2000" b="1" dirty="0">
                <a:ln/>
                <a:solidFill>
                  <a:srgbClr val="FF0000"/>
                </a:solidFill>
              </a:rPr>
              <a:t>子どもの応援のため。（</a:t>
            </a:r>
            <a:r>
              <a:rPr lang="en-US" altLang="ja-JP" sz="2000" b="1" dirty="0">
                <a:ln/>
                <a:solidFill>
                  <a:srgbClr val="FF0000"/>
                </a:solidFill>
              </a:rPr>
              <a:t>PTA</a:t>
            </a:r>
            <a:r>
              <a:rPr lang="ja-JP" altLang="en-US" sz="2000" b="1" dirty="0">
                <a:ln/>
                <a:solidFill>
                  <a:srgbClr val="FF0000"/>
                </a:solidFill>
              </a:rPr>
              <a:t>活動のためではない）</a:t>
            </a:r>
            <a:endParaRPr lang="en-US" altLang="ja-JP" sz="2000" b="1" dirty="0">
              <a:ln/>
              <a:solidFill>
                <a:srgbClr val="FF0000"/>
              </a:solidFill>
            </a:endParaRP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1699B3DD-05A6-4CDC-B262-95EFBD300F32}"/>
              </a:ext>
            </a:extLst>
          </p:cNvPr>
          <p:cNvSpPr/>
          <p:nvPr/>
        </p:nvSpPr>
        <p:spPr>
          <a:xfrm rot="17935526">
            <a:off x="4284660" y="5058574"/>
            <a:ext cx="792088" cy="43204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フローチャート: 代替処理 3">
            <a:extLst>
              <a:ext uri="{FF2B5EF4-FFF2-40B4-BE49-F238E27FC236}">
                <a16:creationId xmlns:a16="http://schemas.microsoft.com/office/drawing/2014/main" id="{61C1C6D2-12E4-4D26-BC1F-FF12990B8EEA}"/>
              </a:ext>
            </a:extLst>
          </p:cNvPr>
          <p:cNvSpPr/>
          <p:nvPr/>
        </p:nvSpPr>
        <p:spPr>
          <a:xfrm>
            <a:off x="1520403" y="3315371"/>
            <a:ext cx="6048672" cy="1508105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E192069-578A-495C-9C33-09A90B22B13B}"/>
              </a:ext>
            </a:extLst>
          </p:cNvPr>
          <p:cNvSpPr/>
          <p:nvPr/>
        </p:nvSpPr>
        <p:spPr>
          <a:xfrm>
            <a:off x="4544739" y="5184465"/>
            <a:ext cx="4635773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ja-JP" altLang="en-US" sz="2800" b="1" dirty="0">
                <a:ln/>
                <a:solidFill>
                  <a:srgbClr val="FF0000"/>
                </a:solidFill>
              </a:rPr>
              <a:t>定点警備を巡回警備にし</a:t>
            </a:r>
            <a:endParaRPr lang="en-US" altLang="ja-JP" sz="2800" b="1" dirty="0">
              <a:ln/>
              <a:solidFill>
                <a:srgbClr val="FF0000"/>
              </a:solidFill>
            </a:endParaRPr>
          </a:p>
          <a:p>
            <a:pPr algn="ctr"/>
            <a:r>
              <a:rPr lang="ja-JP" altLang="en-US" sz="2800" b="1" dirty="0">
                <a:ln/>
                <a:solidFill>
                  <a:srgbClr val="FF0000"/>
                </a:solidFill>
              </a:rPr>
              <a:t>スリム化したうえで、</a:t>
            </a:r>
            <a:endParaRPr lang="en-US" altLang="ja-JP" sz="2800" b="1" dirty="0">
              <a:ln/>
              <a:solidFill>
                <a:srgbClr val="FF0000"/>
              </a:solidFill>
            </a:endParaRPr>
          </a:p>
          <a:p>
            <a:pPr algn="ctr"/>
            <a:r>
              <a:rPr lang="ja-JP" altLang="en-US" sz="2800" b="1" dirty="0">
                <a:ln/>
                <a:solidFill>
                  <a:srgbClr val="FF0000"/>
                </a:solidFill>
              </a:rPr>
              <a:t>警備会社に外注</a:t>
            </a:r>
            <a:endParaRPr lang="en-US" altLang="ja-JP" sz="2800" b="1" dirty="0">
              <a:ln/>
              <a:solidFill>
                <a:srgbClr val="FF0000"/>
              </a:solidFill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8976084A-514E-A2AC-FC6C-EA5A79F6D93D}"/>
              </a:ext>
            </a:extLst>
          </p:cNvPr>
          <p:cNvSpPr/>
          <p:nvPr/>
        </p:nvSpPr>
        <p:spPr>
          <a:xfrm>
            <a:off x="394425" y="5384157"/>
            <a:ext cx="3470429" cy="1055280"/>
          </a:xfrm>
          <a:prstGeom prst="ellipse">
            <a:avLst/>
          </a:prstGeom>
          <a:solidFill>
            <a:srgbClr val="4472C4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" name="テキスト ボックス 4">
            <a:extLst>
              <a:ext uri="{FF2B5EF4-FFF2-40B4-BE49-F238E27FC236}">
                <a16:creationId xmlns:a16="http://schemas.microsoft.com/office/drawing/2014/main" id="{2C536FEE-89FF-3296-E976-84DB2043B6C7}"/>
              </a:ext>
            </a:extLst>
          </p:cNvPr>
          <p:cNvSpPr txBox="1"/>
          <p:nvPr/>
        </p:nvSpPr>
        <p:spPr>
          <a:xfrm>
            <a:off x="731216" y="5570234"/>
            <a:ext cx="2943083" cy="68312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4000" b="1" kern="100" dirty="0">
                <a:solidFill>
                  <a:srgbClr val="FFFF00"/>
                </a:solidFill>
                <a:effectLst/>
                <a:latin typeface="游明朝" panose="02020400000000000000" pitchFamily="18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教育・保育</a:t>
            </a:r>
            <a:endParaRPr lang="ja-JP" sz="4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8F5611B-AB8C-8101-FC3B-6B955F881B2E}"/>
              </a:ext>
            </a:extLst>
          </p:cNvPr>
          <p:cNvSpPr/>
          <p:nvPr/>
        </p:nvSpPr>
        <p:spPr>
          <a:xfrm>
            <a:off x="13817" y="-297"/>
            <a:ext cx="857251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3600" b="1" kern="100" dirty="0">
                <a:ln w="9525">
                  <a:solidFill>
                    <a:srgbClr val="FFFF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3600" b="1" kern="100" dirty="0">
                <a:ln w="9525">
                  <a:solidFill>
                    <a:srgbClr val="FFFF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事例３</a:t>
            </a:r>
            <a:r>
              <a:rPr lang="en-US" altLang="ja-JP" sz="3600" b="1" kern="100" dirty="0">
                <a:ln w="9525">
                  <a:solidFill>
                    <a:srgbClr val="FFFF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】PTA</a:t>
            </a:r>
            <a:r>
              <a:rPr lang="ja-JP" altLang="en-US" sz="3600" b="1" kern="100" dirty="0">
                <a:ln w="9525">
                  <a:solidFill>
                    <a:srgbClr val="FFFF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で行っていた運動会の</a:t>
            </a:r>
            <a:endParaRPr lang="en-US" altLang="ja-JP" sz="3600" b="1" kern="100" dirty="0">
              <a:ln w="9525">
                <a:solidFill>
                  <a:srgbClr val="FFFF00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3600" b="1" kern="100" dirty="0">
                <a:ln w="9525">
                  <a:solidFill>
                    <a:srgbClr val="FFFF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　　　警備を警備会社に外注</a:t>
            </a:r>
            <a:endParaRPr lang="ja-JP" alt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7029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2049</TotalTime>
  <Words>154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HGS創英角ｺﾞｼｯｸUB</vt:lpstr>
      <vt:lpstr>游明朝</vt:lpstr>
      <vt:lpstr>Arial</vt:lpstr>
      <vt:lpstr>Calibri</vt:lpstr>
      <vt:lpstr>Office ​​テーマ</vt:lpstr>
      <vt:lpstr>PowerPoint プレゼンテーション</vt:lpstr>
    </vt:vector>
  </TitlesOfParts>
  <Company>東日本旅客鉄道株式会社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永田　健一朗</dc:creator>
  <cp:lastModifiedBy>kenichiro nagata</cp:lastModifiedBy>
  <cp:revision>291</cp:revision>
  <cp:lastPrinted>2016-04-15T04:04:29Z</cp:lastPrinted>
  <dcterms:created xsi:type="dcterms:W3CDTF">2016-01-15T03:01:56Z</dcterms:created>
  <dcterms:modified xsi:type="dcterms:W3CDTF">2023-04-15T04:49:46Z</dcterms:modified>
</cp:coreProperties>
</file>