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FF66FF"/>
    <a:srgbClr val="00FF00"/>
    <a:srgbClr val="800000"/>
    <a:srgbClr val="FF9900"/>
    <a:srgbClr val="0000FF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302" autoAdjust="0"/>
    <p:restoredTop sz="94660"/>
  </p:normalViewPr>
  <p:slideViewPr>
    <p:cSldViewPr>
      <p:cViewPr varScale="1">
        <p:scale>
          <a:sx n="86" d="100"/>
          <a:sy n="86" d="100"/>
        </p:scale>
        <p:origin x="12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ichiro nagata" userId="3823d7bbe36885f1" providerId="LiveId" clId="{6C371A1D-748B-4467-81ED-1FF620BBC38E}"/>
    <pc:docChg chg="undo custSel modSld">
      <pc:chgData name="kenichiro nagata" userId="3823d7bbe36885f1" providerId="LiveId" clId="{6C371A1D-748B-4467-81ED-1FF620BBC38E}" dt="2023-04-15T05:12:57.471" v="1730" actId="1076"/>
      <pc:docMkLst>
        <pc:docMk/>
      </pc:docMkLst>
      <pc:sldChg chg="addSp delSp modSp mod">
        <pc:chgData name="kenichiro nagata" userId="3823d7bbe36885f1" providerId="LiveId" clId="{6C371A1D-748B-4467-81ED-1FF620BBC38E}" dt="2023-04-15T05:12:57.471" v="1730" actId="1076"/>
        <pc:sldMkLst>
          <pc:docMk/>
          <pc:sldMk cId="2127029554" sldId="273"/>
        </pc:sldMkLst>
        <pc:spChg chg="mod">
          <ac:chgData name="kenichiro nagata" userId="3823d7bbe36885f1" providerId="LiveId" clId="{6C371A1D-748B-4467-81ED-1FF620BBC38E}" dt="2023-04-15T05:12:49.590" v="1728" actId="14100"/>
          <ac:spMkLst>
            <pc:docMk/>
            <pc:sldMk cId="2127029554" sldId="273"/>
            <ac:spMk id="2" creationId="{8976084A-514E-A2AC-FC6C-EA5A79F6D93D}"/>
          </ac:spMkLst>
        </pc:spChg>
        <pc:spChg chg="mod">
          <ac:chgData name="kenichiro nagata" userId="3823d7bbe36885f1" providerId="LiveId" clId="{6C371A1D-748B-4467-81ED-1FF620BBC38E}" dt="2023-04-15T05:08:59.841" v="1709" actId="1076"/>
          <ac:spMkLst>
            <pc:docMk/>
            <pc:sldMk cId="2127029554" sldId="273"/>
            <ac:spMk id="3" creationId="{E07F32BD-5310-48DE-AA5C-E8A3BDA8854A}"/>
          </ac:spMkLst>
        </pc:spChg>
        <pc:spChg chg="mod">
          <ac:chgData name="kenichiro nagata" userId="3823d7bbe36885f1" providerId="LiveId" clId="{6C371A1D-748B-4467-81ED-1FF620BBC38E}" dt="2023-04-15T05:10:33.133" v="1715" actId="1076"/>
          <ac:spMkLst>
            <pc:docMk/>
            <pc:sldMk cId="2127029554" sldId="273"/>
            <ac:spMk id="4" creationId="{61C1C6D2-12E4-4D26-BC1F-FF12990B8EEA}"/>
          </ac:spMkLst>
        </pc:spChg>
        <pc:spChg chg="mod">
          <ac:chgData name="kenichiro nagata" userId="3823d7bbe36885f1" providerId="LiveId" clId="{6C371A1D-748B-4467-81ED-1FF620BBC38E}" dt="2023-04-15T05:10:29.418" v="1714" actId="1076"/>
          <ac:spMkLst>
            <pc:docMk/>
            <pc:sldMk cId="2127029554" sldId="273"/>
            <ac:spMk id="5" creationId="{5092ACD3-8C88-4F7F-A5A8-5D046926DCFE}"/>
          </ac:spMkLst>
        </pc:spChg>
        <pc:spChg chg="del">
          <ac:chgData name="kenichiro nagata" userId="3823d7bbe36885f1" providerId="LiveId" clId="{6C371A1D-748B-4467-81ED-1FF620BBC38E}" dt="2023-04-15T04:57:20.120" v="833" actId="478"/>
          <ac:spMkLst>
            <pc:docMk/>
            <pc:sldMk cId="2127029554" sldId="273"/>
            <ac:spMk id="6" creationId="{1699B3DD-05A6-4CDC-B262-95EFBD300F32}"/>
          </ac:spMkLst>
        </pc:spChg>
        <pc:spChg chg="mod">
          <ac:chgData name="kenichiro nagata" userId="3823d7bbe36885f1" providerId="LiveId" clId="{6C371A1D-748B-4467-81ED-1FF620BBC38E}" dt="2023-04-15T05:10:44.159" v="1719" actId="1076"/>
          <ac:spMkLst>
            <pc:docMk/>
            <pc:sldMk cId="2127029554" sldId="273"/>
            <ac:spMk id="7" creationId="{2C536FEE-89FF-3296-E976-84DB2043B6C7}"/>
          </ac:spMkLst>
        </pc:spChg>
        <pc:spChg chg="mod">
          <ac:chgData name="kenichiro nagata" userId="3823d7bbe36885f1" providerId="LiveId" clId="{6C371A1D-748B-4467-81ED-1FF620BBC38E}" dt="2023-04-15T05:12:53.345" v="1729" actId="1076"/>
          <ac:spMkLst>
            <pc:docMk/>
            <pc:sldMk cId="2127029554" sldId="273"/>
            <ac:spMk id="8" creationId="{2E192069-578A-495C-9C33-09A90B22B13B}"/>
          </ac:spMkLst>
        </pc:spChg>
        <pc:spChg chg="mod">
          <ac:chgData name="kenichiro nagata" userId="3823d7bbe36885f1" providerId="LiveId" clId="{6C371A1D-748B-4467-81ED-1FF620BBC38E}" dt="2023-04-15T05:10:57.740" v="1722" actId="1076"/>
          <ac:spMkLst>
            <pc:docMk/>
            <pc:sldMk cId="2127029554" sldId="273"/>
            <ac:spMk id="9" creationId="{18F5611B-AB8C-8101-FC3B-6B955F881B2E}"/>
          </ac:spMkLst>
        </pc:spChg>
        <pc:spChg chg="mod">
          <ac:chgData name="kenichiro nagata" userId="3823d7bbe36885f1" providerId="LiveId" clId="{6C371A1D-748B-4467-81ED-1FF620BBC38E}" dt="2023-04-15T04:52:29.208" v="307" actId="6549"/>
          <ac:spMkLst>
            <pc:docMk/>
            <pc:sldMk cId="2127029554" sldId="273"/>
            <ac:spMk id="10" creationId="{00000000-0000-0000-0000-000000000000}"/>
          </ac:spMkLst>
        </pc:spChg>
        <pc:spChg chg="add mod">
          <ac:chgData name="kenichiro nagata" userId="3823d7bbe36885f1" providerId="LiveId" clId="{6C371A1D-748B-4467-81ED-1FF620BBC38E}" dt="2023-04-15T05:06:17.251" v="1506" actId="14100"/>
          <ac:spMkLst>
            <pc:docMk/>
            <pc:sldMk cId="2127029554" sldId="273"/>
            <ac:spMk id="11" creationId="{B25F09B9-DBEA-4F6D-9996-B28D539048E8}"/>
          </ac:spMkLst>
        </pc:spChg>
        <pc:spChg chg="add mod">
          <ac:chgData name="kenichiro nagata" userId="3823d7bbe36885f1" providerId="LiveId" clId="{6C371A1D-748B-4467-81ED-1FF620BBC38E}" dt="2023-04-15T05:08:40.963" v="1696" actId="1076"/>
          <ac:spMkLst>
            <pc:docMk/>
            <pc:sldMk cId="2127029554" sldId="273"/>
            <ac:spMk id="12" creationId="{292B53C4-EEBF-48CC-7A39-B4F0B819C37D}"/>
          </ac:spMkLst>
        </pc:spChg>
        <pc:spChg chg="add mod">
          <ac:chgData name="kenichiro nagata" userId="3823d7bbe36885f1" providerId="LiveId" clId="{6C371A1D-748B-4467-81ED-1FF620BBC38E}" dt="2023-04-15T05:10:35.036" v="1716" actId="1076"/>
          <ac:spMkLst>
            <pc:docMk/>
            <pc:sldMk cId="2127029554" sldId="273"/>
            <ac:spMk id="13" creationId="{89B9B3AB-61F7-DB80-3841-D1DD74BE87AA}"/>
          </ac:spMkLst>
        </pc:spChg>
        <pc:picChg chg="add mod">
          <ac:chgData name="kenichiro nagata" userId="3823d7bbe36885f1" providerId="LiveId" clId="{6C371A1D-748B-4467-81ED-1FF620BBC38E}" dt="2023-04-15T05:12:57.471" v="1730" actId="1076"/>
          <ac:picMkLst>
            <pc:docMk/>
            <pc:sldMk cId="2127029554" sldId="273"/>
            <ac:picMk id="15" creationId="{CC300EB1-0DD9-5CCC-8C9F-772872BB578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19E6-5A23-4C34-9BAF-8E41DEF617D8}" type="datetimeFigureOut">
              <a:rPr kumimoji="1" lang="ja-JP" altLang="en-US" smtClean="0"/>
              <a:t>2023/4/15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687D-B1B2-4851-B634-7473AB62B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810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19E6-5A23-4C34-9BAF-8E41DEF617D8}" type="datetimeFigureOut">
              <a:rPr kumimoji="1" lang="ja-JP" altLang="en-US" smtClean="0"/>
              <a:t>2023/4/15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687D-B1B2-4851-B634-7473AB62B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365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19E6-5A23-4C34-9BAF-8E41DEF617D8}" type="datetimeFigureOut">
              <a:rPr kumimoji="1" lang="ja-JP" altLang="en-US" smtClean="0"/>
              <a:t>2023/4/15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687D-B1B2-4851-B634-7473AB62B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096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19E6-5A23-4C34-9BAF-8E41DEF617D8}" type="datetimeFigureOut">
              <a:rPr kumimoji="1" lang="ja-JP" altLang="en-US" smtClean="0"/>
              <a:t>2023/4/15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687D-B1B2-4851-B634-7473AB62B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6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19E6-5A23-4C34-9BAF-8E41DEF617D8}" type="datetimeFigureOut">
              <a:rPr kumimoji="1" lang="ja-JP" altLang="en-US" smtClean="0"/>
              <a:t>2023/4/15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687D-B1B2-4851-B634-7473AB62B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289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19E6-5A23-4C34-9BAF-8E41DEF617D8}" type="datetimeFigureOut">
              <a:rPr kumimoji="1" lang="ja-JP" altLang="en-US" smtClean="0"/>
              <a:t>2023/4/15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687D-B1B2-4851-B634-7473AB62B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989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19E6-5A23-4C34-9BAF-8E41DEF617D8}" type="datetimeFigureOut">
              <a:rPr kumimoji="1" lang="ja-JP" altLang="en-US" smtClean="0"/>
              <a:t>2023/4/15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687D-B1B2-4851-B634-7473AB62B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19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19E6-5A23-4C34-9BAF-8E41DEF617D8}" type="datetimeFigureOut">
              <a:rPr kumimoji="1" lang="ja-JP" altLang="en-US" smtClean="0"/>
              <a:t>2023/4/15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687D-B1B2-4851-B634-7473AB62B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657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19E6-5A23-4C34-9BAF-8E41DEF617D8}" type="datetimeFigureOut">
              <a:rPr kumimoji="1" lang="ja-JP" altLang="en-US" smtClean="0"/>
              <a:t>2023/4/15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687D-B1B2-4851-B634-7473AB62B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575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19E6-5A23-4C34-9BAF-8E41DEF617D8}" type="datetimeFigureOut">
              <a:rPr kumimoji="1" lang="ja-JP" altLang="en-US" smtClean="0"/>
              <a:t>2023/4/15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687D-B1B2-4851-B634-7473AB62B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378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19E6-5A23-4C34-9BAF-8E41DEF617D8}" type="datetimeFigureOut">
              <a:rPr kumimoji="1" lang="ja-JP" altLang="en-US" smtClean="0"/>
              <a:t>2023/4/15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687D-B1B2-4851-B634-7473AB62B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579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619E6-5A23-4C34-9BAF-8E41DEF617D8}" type="datetimeFigureOut">
              <a:rPr kumimoji="1" lang="ja-JP" altLang="en-US" smtClean="0"/>
              <a:t>2023/4/15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9687D-B1B2-4851-B634-7473AB62B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315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41078" y="696715"/>
            <a:ext cx="906184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ja-JP" altLang="en-US" sz="3200" b="1" dirty="0">
                <a:ln/>
                <a:solidFill>
                  <a:schemeClr val="accent4"/>
                </a:solidFill>
              </a:rPr>
              <a:t>　</a:t>
            </a:r>
            <a:r>
              <a:rPr lang="ja-JP" altLang="en-US" sz="2000" b="1" dirty="0">
                <a:ln/>
              </a:rPr>
              <a:t>コロナ禍前は毎年自治会の文化祭があり、公民館で作品展も開催していた。</a:t>
            </a:r>
            <a:r>
              <a:rPr lang="ja-JP" altLang="en-US" sz="2000" b="1" dirty="0">
                <a:ln/>
                <a:solidFill>
                  <a:schemeClr val="accent4"/>
                </a:solidFill>
              </a:rPr>
              <a:t>　</a:t>
            </a:r>
            <a:endParaRPr lang="en-US" altLang="ja-JP" sz="2000" b="1" dirty="0">
              <a:ln/>
              <a:solidFill>
                <a:srgbClr val="FF0000"/>
              </a:solidFill>
            </a:endParaRP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E07F32BD-5310-48DE-AA5C-E8A3BDA8854A}"/>
              </a:ext>
            </a:extLst>
          </p:cNvPr>
          <p:cNvSpPr/>
          <p:nvPr/>
        </p:nvSpPr>
        <p:spPr>
          <a:xfrm>
            <a:off x="4170237" y="1395584"/>
            <a:ext cx="792088" cy="43204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092ACD3-8C88-4F7F-A5A8-5D046926DCFE}"/>
              </a:ext>
            </a:extLst>
          </p:cNvPr>
          <p:cNvSpPr/>
          <p:nvPr/>
        </p:nvSpPr>
        <p:spPr>
          <a:xfrm>
            <a:off x="756960" y="3091988"/>
            <a:ext cx="799150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ja-JP" altLang="en-US" sz="2800" b="1" dirty="0">
                <a:ln/>
                <a:solidFill>
                  <a:srgbClr val="FF0000"/>
                </a:solidFill>
              </a:rPr>
              <a:t>・</a:t>
            </a:r>
            <a:r>
              <a:rPr lang="ja-JP" altLang="en-US" sz="2800" b="1" dirty="0">
                <a:ln/>
              </a:rPr>
              <a:t>必要なのは</a:t>
            </a:r>
            <a:r>
              <a:rPr lang="ja-JP" altLang="en-US" sz="2800" b="1" dirty="0">
                <a:ln/>
                <a:solidFill>
                  <a:srgbClr val="FF0000"/>
                </a:solidFill>
              </a:rPr>
              <a:t>作品を見てもらう環境</a:t>
            </a:r>
            <a:endParaRPr lang="en-US" altLang="ja-JP" sz="2800" b="1" dirty="0">
              <a:ln/>
              <a:solidFill>
                <a:srgbClr val="FF0000"/>
              </a:solidFill>
            </a:endParaRPr>
          </a:p>
          <a:p>
            <a:r>
              <a:rPr lang="ja-JP" altLang="en-US" sz="2800" b="1" dirty="0">
                <a:ln/>
                <a:solidFill>
                  <a:srgbClr val="FF0000"/>
                </a:solidFill>
              </a:rPr>
              <a:t>・「見る」ことは、公民館でなくても</a:t>
            </a:r>
            <a:r>
              <a:rPr lang="en-US" altLang="ja-JP" sz="2800" b="1" dirty="0">
                <a:ln/>
                <a:solidFill>
                  <a:srgbClr val="FF0000"/>
                </a:solidFill>
              </a:rPr>
              <a:t>Web</a:t>
            </a:r>
            <a:r>
              <a:rPr lang="ja-JP" altLang="en-US" sz="2800" b="1" dirty="0">
                <a:ln/>
                <a:solidFill>
                  <a:srgbClr val="FF0000"/>
                </a:solidFill>
              </a:rPr>
              <a:t>上で可能！</a:t>
            </a:r>
            <a:endParaRPr lang="en-US" altLang="ja-JP" sz="2800" b="1" dirty="0">
              <a:ln/>
              <a:solidFill>
                <a:srgbClr val="FF0000"/>
              </a:solidFill>
            </a:endParaRPr>
          </a:p>
        </p:txBody>
      </p:sp>
      <p:sp>
        <p:nvSpPr>
          <p:cNvPr id="4" name="フローチャート: 代替処理 3">
            <a:extLst>
              <a:ext uri="{FF2B5EF4-FFF2-40B4-BE49-F238E27FC236}">
                <a16:creationId xmlns:a16="http://schemas.microsoft.com/office/drawing/2014/main" id="{61C1C6D2-12E4-4D26-BC1F-FF12990B8EEA}"/>
              </a:ext>
            </a:extLst>
          </p:cNvPr>
          <p:cNvSpPr/>
          <p:nvPr/>
        </p:nvSpPr>
        <p:spPr>
          <a:xfrm>
            <a:off x="539552" y="3076896"/>
            <a:ext cx="8064896" cy="984289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E192069-578A-495C-9C33-09A90B22B13B}"/>
              </a:ext>
            </a:extLst>
          </p:cNvPr>
          <p:cNvSpPr/>
          <p:nvPr/>
        </p:nvSpPr>
        <p:spPr>
          <a:xfrm>
            <a:off x="1988594" y="4553337"/>
            <a:ext cx="6266080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just"/>
            <a:r>
              <a:rPr lang="ja-JP" altLang="en-US" sz="2800" b="1" dirty="0">
                <a:ln/>
              </a:rPr>
              <a:t>・作品を画像データで募集。</a:t>
            </a:r>
          </a:p>
          <a:p>
            <a:pPr algn="just"/>
            <a:r>
              <a:rPr lang="ja-JP" altLang="en-US" sz="2800" b="1" dirty="0">
                <a:ln/>
              </a:rPr>
              <a:t>・まとめて</a:t>
            </a:r>
            <a:r>
              <a:rPr lang="en-US" altLang="ja-JP" sz="2800" b="1" dirty="0">
                <a:ln/>
              </a:rPr>
              <a:t>QR</a:t>
            </a:r>
            <a:r>
              <a:rPr lang="ja-JP" altLang="en-US" sz="2800" b="1" dirty="0">
                <a:ln/>
              </a:rPr>
              <a:t>コード化し回覧で配布。</a:t>
            </a:r>
            <a:endParaRPr lang="en-US" altLang="ja-JP" sz="2800" b="1" dirty="0">
              <a:ln/>
            </a:endParaRPr>
          </a:p>
          <a:p>
            <a:pPr algn="just"/>
            <a:r>
              <a:rPr lang="ja-JP" altLang="en-US" sz="2800" b="1" dirty="0">
                <a:ln/>
              </a:rPr>
              <a:t>　それを読み取り、閲覧。</a:t>
            </a:r>
            <a:endParaRPr lang="en-US" altLang="ja-JP" sz="2800" b="1" dirty="0">
              <a:ln/>
            </a:endParaRPr>
          </a:p>
          <a:p>
            <a:pPr algn="just"/>
            <a:r>
              <a:rPr lang="ja-JP" altLang="en-US" sz="2800" b="1" dirty="0">
                <a:ln/>
              </a:rPr>
              <a:t>・慣れない方のためにメール配信等の</a:t>
            </a:r>
            <a:endParaRPr lang="en-US" altLang="ja-JP" sz="2800" b="1" dirty="0">
              <a:ln/>
            </a:endParaRPr>
          </a:p>
          <a:p>
            <a:pPr algn="just"/>
            <a:r>
              <a:rPr lang="ja-JP" altLang="en-US" sz="2800" b="1" dirty="0">
                <a:ln/>
              </a:rPr>
              <a:t>　方法も併用。</a:t>
            </a:r>
            <a:endParaRPr lang="en-US" altLang="ja-JP" sz="2800" b="1" dirty="0">
              <a:ln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8976084A-514E-A2AC-FC6C-EA5A79F6D93D}"/>
              </a:ext>
            </a:extLst>
          </p:cNvPr>
          <p:cNvSpPr/>
          <p:nvPr/>
        </p:nvSpPr>
        <p:spPr>
          <a:xfrm>
            <a:off x="177017" y="5100340"/>
            <a:ext cx="1802695" cy="1055280"/>
          </a:xfrm>
          <a:prstGeom prst="ellipse">
            <a:avLst/>
          </a:prstGeom>
          <a:solidFill>
            <a:srgbClr val="4472C4">
              <a:lumMod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7" name="テキスト ボックス 4">
            <a:extLst>
              <a:ext uri="{FF2B5EF4-FFF2-40B4-BE49-F238E27FC236}">
                <a16:creationId xmlns:a16="http://schemas.microsoft.com/office/drawing/2014/main" id="{2C536FEE-89FF-3296-E976-84DB2043B6C7}"/>
              </a:ext>
            </a:extLst>
          </p:cNvPr>
          <p:cNvSpPr txBox="1"/>
          <p:nvPr/>
        </p:nvSpPr>
        <p:spPr>
          <a:xfrm>
            <a:off x="489428" y="5286416"/>
            <a:ext cx="1320504" cy="68312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4000" b="1" kern="100" dirty="0">
                <a:solidFill>
                  <a:srgbClr val="FFFF00"/>
                </a:solidFill>
                <a:latin typeface="游明朝" panose="02020400000000000000" pitchFamily="18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地域</a:t>
            </a:r>
            <a:endParaRPr lang="ja-JP" sz="4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8F5611B-AB8C-8101-FC3B-6B955F881B2E}"/>
              </a:ext>
            </a:extLst>
          </p:cNvPr>
          <p:cNvSpPr/>
          <p:nvPr/>
        </p:nvSpPr>
        <p:spPr>
          <a:xfrm>
            <a:off x="-115612" y="50384"/>
            <a:ext cx="906184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3600" b="1" kern="100" dirty="0">
                <a:ln w="9525">
                  <a:solidFill>
                    <a:srgbClr val="FFFF0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3600" b="1" kern="100" dirty="0">
                <a:ln w="9525">
                  <a:solidFill>
                    <a:srgbClr val="FFFF0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事例４</a:t>
            </a:r>
            <a:r>
              <a:rPr lang="en-US" altLang="ja-JP" sz="3600" b="1" kern="100" dirty="0">
                <a:ln w="9525">
                  <a:solidFill>
                    <a:srgbClr val="FFFF0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】</a:t>
            </a:r>
            <a:r>
              <a:rPr lang="ja-JP" altLang="en-US" sz="3600" b="1" kern="100" dirty="0">
                <a:ln w="9525">
                  <a:solidFill>
                    <a:srgbClr val="FFFF0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自治会文化祭の</a:t>
            </a:r>
            <a:r>
              <a:rPr lang="en-US" altLang="ja-JP" sz="3600" b="1" kern="100" dirty="0">
                <a:ln w="9525">
                  <a:solidFill>
                    <a:srgbClr val="FFFF0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Web</a:t>
            </a:r>
            <a:r>
              <a:rPr lang="ja-JP" altLang="en-US" sz="3600" b="1" kern="100" dirty="0">
                <a:ln w="9525">
                  <a:solidFill>
                    <a:srgbClr val="FFFF0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作品展開催</a:t>
            </a:r>
            <a:endParaRPr lang="ja-JP" altLang="en-US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25F09B9-DBEA-4F6D-9996-B28D539048E8}"/>
              </a:ext>
            </a:extLst>
          </p:cNvPr>
          <p:cNvSpPr/>
          <p:nvPr/>
        </p:nvSpPr>
        <p:spPr>
          <a:xfrm>
            <a:off x="82156" y="1692192"/>
            <a:ext cx="8666308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ja-JP" altLang="en-US" sz="3200" b="1" dirty="0">
                <a:ln/>
                <a:solidFill>
                  <a:schemeClr val="accent4"/>
                </a:solidFill>
              </a:rPr>
              <a:t>　</a:t>
            </a:r>
            <a:r>
              <a:rPr lang="ja-JP" altLang="en-US" sz="2000" b="1" dirty="0">
                <a:ln/>
              </a:rPr>
              <a:t>コロナ禍で公民館を使用できないため、室内での文化祭は開催できない。</a:t>
            </a:r>
            <a:endParaRPr lang="en-US" altLang="ja-JP" sz="2000" b="1" dirty="0">
              <a:ln/>
            </a:endParaRPr>
          </a:p>
          <a:p>
            <a:r>
              <a:rPr lang="ja-JP" altLang="en-US" sz="2000" b="1" dirty="0">
                <a:ln/>
              </a:rPr>
              <a:t>　  しかし、作品展示の場は設けたい。</a:t>
            </a:r>
            <a:r>
              <a:rPr lang="ja-JP" altLang="en-US" sz="2000" b="1" dirty="0">
                <a:ln/>
                <a:solidFill>
                  <a:schemeClr val="accent4"/>
                </a:solidFill>
              </a:rPr>
              <a:t>　</a:t>
            </a:r>
            <a:endParaRPr lang="en-US" altLang="ja-JP" sz="2000" b="1" dirty="0">
              <a:ln/>
              <a:solidFill>
                <a:srgbClr val="FF0000"/>
              </a:solidFill>
            </a:endParaRPr>
          </a:p>
        </p:txBody>
      </p:sp>
      <p:sp>
        <p:nvSpPr>
          <p:cNvPr id="12" name="矢印: 下 11">
            <a:extLst>
              <a:ext uri="{FF2B5EF4-FFF2-40B4-BE49-F238E27FC236}">
                <a16:creationId xmlns:a16="http://schemas.microsoft.com/office/drawing/2014/main" id="{292B53C4-EEBF-48CC-7A39-B4F0B819C37D}"/>
              </a:ext>
            </a:extLst>
          </p:cNvPr>
          <p:cNvSpPr/>
          <p:nvPr/>
        </p:nvSpPr>
        <p:spPr>
          <a:xfrm>
            <a:off x="4175956" y="2570519"/>
            <a:ext cx="792088" cy="43204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矢印: 下 12">
            <a:extLst>
              <a:ext uri="{FF2B5EF4-FFF2-40B4-BE49-F238E27FC236}">
                <a16:creationId xmlns:a16="http://schemas.microsoft.com/office/drawing/2014/main" id="{89B9B3AB-61F7-DB80-3841-D1DD74BE87AA}"/>
              </a:ext>
            </a:extLst>
          </p:cNvPr>
          <p:cNvSpPr/>
          <p:nvPr/>
        </p:nvSpPr>
        <p:spPr>
          <a:xfrm>
            <a:off x="4170237" y="4162321"/>
            <a:ext cx="792088" cy="43204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CC300EB1-0DD9-5CCC-8C9F-772872BB57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4307" y="4378345"/>
            <a:ext cx="1000265" cy="119079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27029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2072</TotalTime>
  <Words>126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HGS創英角ｺﾞｼｯｸUB</vt:lpstr>
      <vt:lpstr>游明朝</vt:lpstr>
      <vt:lpstr>Arial</vt:lpstr>
      <vt:lpstr>Calibri</vt:lpstr>
      <vt:lpstr>Office ​​テーマ</vt:lpstr>
      <vt:lpstr>PowerPoint プレゼンテーション</vt:lpstr>
    </vt:vector>
  </TitlesOfParts>
  <Company>東日本旅客鉄道株式会社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永田　健一朗</dc:creator>
  <cp:lastModifiedBy>kenichiro nagata</cp:lastModifiedBy>
  <cp:revision>292</cp:revision>
  <cp:lastPrinted>2016-04-15T04:04:29Z</cp:lastPrinted>
  <dcterms:created xsi:type="dcterms:W3CDTF">2016-01-15T03:01:56Z</dcterms:created>
  <dcterms:modified xsi:type="dcterms:W3CDTF">2023-04-15T05:13:15Z</dcterms:modified>
</cp:coreProperties>
</file>